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350" r:id="rId5"/>
    <p:sldId id="346" r:id="rId6"/>
    <p:sldId id="345" r:id="rId7"/>
    <p:sldId id="347" r:id="rId8"/>
    <p:sldId id="259" r:id="rId9"/>
    <p:sldId id="261" r:id="rId10"/>
    <p:sldId id="349" r:id="rId11"/>
    <p:sldId id="348" r:id="rId12"/>
    <p:sldId id="265" r:id="rId13"/>
    <p:sldId id="34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BEFF"/>
    <a:srgbClr val="01CCFF"/>
    <a:srgbClr val="00C4F2"/>
    <a:srgbClr val="0DC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3F9936-0B87-480D-94EE-7B2B1253160F}" v="49" dt="2023-05-23T13:56:08.2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7" d="100"/>
          <a:sy n="107" d="100"/>
        </p:scale>
        <p:origin x="116"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o Martinez" userId="3a8698ea-445f-4751-a923-c95ba728fd8c" providerId="ADAL" clId="{9F3F9936-0B87-480D-94EE-7B2B1253160F}"/>
    <pc:docChg chg="undo custSel addSld delSld modSld sldOrd">
      <pc:chgData name="Mario Martinez" userId="3a8698ea-445f-4751-a923-c95ba728fd8c" providerId="ADAL" clId="{9F3F9936-0B87-480D-94EE-7B2B1253160F}" dt="2023-05-23T13:56:11.932" v="5987" actId="1076"/>
      <pc:docMkLst>
        <pc:docMk/>
      </pc:docMkLst>
      <pc:sldChg chg="modSp mod">
        <pc:chgData name="Mario Martinez" userId="3a8698ea-445f-4751-a923-c95ba728fd8c" providerId="ADAL" clId="{9F3F9936-0B87-480D-94EE-7B2B1253160F}" dt="2023-05-22T17:03:56.933" v="24" actId="20577"/>
        <pc:sldMkLst>
          <pc:docMk/>
          <pc:sldMk cId="780572433" sldId="256"/>
        </pc:sldMkLst>
        <pc:spChg chg="mod">
          <ac:chgData name="Mario Martinez" userId="3a8698ea-445f-4751-a923-c95ba728fd8c" providerId="ADAL" clId="{9F3F9936-0B87-480D-94EE-7B2B1253160F}" dt="2023-05-22T17:03:56.933" v="24" actId="20577"/>
          <ac:spMkLst>
            <pc:docMk/>
            <pc:sldMk cId="780572433" sldId="256"/>
            <ac:spMk id="3" creationId="{5E2C5BEC-F5BC-DE4D-D8C6-69DA43B5BFF0}"/>
          </ac:spMkLst>
        </pc:spChg>
      </pc:sldChg>
      <pc:sldChg chg="addSp delSp modSp mod">
        <pc:chgData name="Mario Martinez" userId="3a8698ea-445f-4751-a923-c95ba728fd8c" providerId="ADAL" clId="{9F3F9936-0B87-480D-94EE-7B2B1253160F}" dt="2023-05-23T10:28:35.805" v="298" actId="1036"/>
        <pc:sldMkLst>
          <pc:docMk/>
          <pc:sldMk cId="714175857" sldId="257"/>
        </pc:sldMkLst>
        <pc:spChg chg="mod">
          <ac:chgData name="Mario Martinez" userId="3a8698ea-445f-4751-a923-c95ba728fd8c" providerId="ADAL" clId="{9F3F9936-0B87-480D-94EE-7B2B1253160F}" dt="2023-05-23T10:12:28.670" v="217" actId="1076"/>
          <ac:spMkLst>
            <pc:docMk/>
            <pc:sldMk cId="714175857" sldId="257"/>
            <ac:spMk id="2" creationId="{14A201E8-3D1F-E379-EAF7-827D94F94F62}"/>
          </ac:spMkLst>
        </pc:spChg>
        <pc:spChg chg="add del mod">
          <ac:chgData name="Mario Martinez" userId="3a8698ea-445f-4751-a923-c95ba728fd8c" providerId="ADAL" clId="{9F3F9936-0B87-480D-94EE-7B2B1253160F}" dt="2023-05-22T17:07:57.445" v="68"/>
          <ac:spMkLst>
            <pc:docMk/>
            <pc:sldMk cId="714175857" sldId="257"/>
            <ac:spMk id="5" creationId="{76521978-1B37-157D-FE3F-D963882EA596}"/>
          </ac:spMkLst>
        </pc:spChg>
        <pc:spChg chg="add del mod">
          <ac:chgData name="Mario Martinez" userId="3a8698ea-445f-4751-a923-c95ba728fd8c" providerId="ADAL" clId="{9F3F9936-0B87-480D-94EE-7B2B1253160F}" dt="2023-05-23T10:19:55.858" v="221"/>
          <ac:spMkLst>
            <pc:docMk/>
            <pc:sldMk cId="714175857" sldId="257"/>
            <ac:spMk id="12" creationId="{29BF752F-CD43-5D28-04A8-8B044669DF34}"/>
          </ac:spMkLst>
        </pc:spChg>
        <pc:spChg chg="add del mod">
          <ac:chgData name="Mario Martinez" userId="3a8698ea-445f-4751-a923-c95ba728fd8c" providerId="ADAL" clId="{9F3F9936-0B87-480D-94EE-7B2B1253160F}" dt="2023-05-23T10:21:53.248" v="233" actId="931"/>
          <ac:spMkLst>
            <pc:docMk/>
            <pc:sldMk cId="714175857" sldId="257"/>
            <ac:spMk id="15" creationId="{0AB038DB-1B51-AB2B-7444-0E95B408A2C3}"/>
          </ac:spMkLst>
        </pc:spChg>
        <pc:picChg chg="add del mod">
          <ac:chgData name="Mario Martinez" userId="3a8698ea-445f-4751-a923-c95ba728fd8c" providerId="ADAL" clId="{9F3F9936-0B87-480D-94EE-7B2B1253160F}" dt="2023-05-22T17:13:13.881" v="110" actId="478"/>
          <ac:picMkLst>
            <pc:docMk/>
            <pc:sldMk cId="714175857" sldId="257"/>
            <ac:picMk id="6" creationId="{4929AF18-2387-CB9F-1FFD-0D0D50AA9466}"/>
          </ac:picMkLst>
        </pc:picChg>
        <pc:picChg chg="add mod">
          <ac:chgData name="Mario Martinez" userId="3a8698ea-445f-4751-a923-c95ba728fd8c" providerId="ADAL" clId="{9F3F9936-0B87-480D-94EE-7B2B1253160F}" dt="2023-05-23T10:28:35.805" v="298" actId="1036"/>
          <ac:picMkLst>
            <pc:docMk/>
            <pc:sldMk cId="714175857" sldId="257"/>
            <ac:picMk id="8" creationId="{E0B90402-B304-5E94-B817-A52633FE6ACB}"/>
          </ac:picMkLst>
        </pc:picChg>
        <pc:picChg chg="add mod">
          <ac:chgData name="Mario Martinez" userId="3a8698ea-445f-4751-a923-c95ba728fd8c" providerId="ADAL" clId="{9F3F9936-0B87-480D-94EE-7B2B1253160F}" dt="2023-05-23T10:28:35.805" v="298" actId="1036"/>
          <ac:picMkLst>
            <pc:docMk/>
            <pc:sldMk cId="714175857" sldId="257"/>
            <ac:picMk id="10" creationId="{196FB1E1-AB33-AC37-4977-0A20C56551AD}"/>
          </ac:picMkLst>
        </pc:picChg>
        <pc:picChg chg="add del mod">
          <ac:chgData name="Mario Martinez" userId="3a8698ea-445f-4751-a923-c95ba728fd8c" providerId="ADAL" clId="{9F3F9936-0B87-480D-94EE-7B2B1253160F}" dt="2023-05-23T10:21:05.904" v="232" actId="478"/>
          <ac:picMkLst>
            <pc:docMk/>
            <pc:sldMk cId="714175857" sldId="257"/>
            <ac:picMk id="13" creationId="{FB144DF1-B49F-1778-2C58-848B9673E18D}"/>
          </ac:picMkLst>
        </pc:picChg>
        <pc:picChg chg="add mod">
          <ac:chgData name="Mario Martinez" userId="3a8698ea-445f-4751-a923-c95ba728fd8c" providerId="ADAL" clId="{9F3F9936-0B87-480D-94EE-7B2B1253160F}" dt="2023-05-23T10:28:35.805" v="298" actId="1036"/>
          <ac:picMkLst>
            <pc:docMk/>
            <pc:sldMk cId="714175857" sldId="257"/>
            <ac:picMk id="17" creationId="{95D3C9B8-DB66-ABF9-6280-824F83C6ABDB}"/>
          </ac:picMkLst>
        </pc:picChg>
        <pc:picChg chg="add mod">
          <ac:chgData name="Mario Martinez" userId="3a8698ea-445f-4751-a923-c95ba728fd8c" providerId="ADAL" clId="{9F3F9936-0B87-480D-94EE-7B2B1253160F}" dt="2023-05-23T10:28:35.805" v="298" actId="1036"/>
          <ac:picMkLst>
            <pc:docMk/>
            <pc:sldMk cId="714175857" sldId="257"/>
            <ac:picMk id="19" creationId="{ED57CBE6-84E7-694C-E3EF-ABA06EF87793}"/>
          </ac:picMkLst>
        </pc:picChg>
        <pc:picChg chg="del">
          <ac:chgData name="Mario Martinez" userId="3a8698ea-445f-4751-a923-c95ba728fd8c" providerId="ADAL" clId="{9F3F9936-0B87-480D-94EE-7B2B1253160F}" dt="2023-05-22T17:07:42.013" v="67" actId="478"/>
          <ac:picMkLst>
            <pc:docMk/>
            <pc:sldMk cId="714175857" sldId="257"/>
            <ac:picMk id="21" creationId="{53A2679E-39AB-A833-B1B0-3F7A4C427C2E}"/>
          </ac:picMkLst>
        </pc:picChg>
      </pc:sldChg>
      <pc:sldChg chg="addSp delSp modSp mod">
        <pc:chgData name="Mario Martinez" userId="3a8698ea-445f-4751-a923-c95ba728fd8c" providerId="ADAL" clId="{9F3F9936-0B87-480D-94EE-7B2B1253160F}" dt="2023-05-23T13:09:57.109" v="3629" actId="20577"/>
        <pc:sldMkLst>
          <pc:docMk/>
          <pc:sldMk cId="1020275377" sldId="258"/>
        </pc:sldMkLst>
        <pc:spChg chg="mod">
          <ac:chgData name="Mario Martinez" userId="3a8698ea-445f-4751-a923-c95ba728fd8c" providerId="ADAL" clId="{9F3F9936-0B87-480D-94EE-7B2B1253160F}" dt="2023-05-23T13:09:57.109" v="3629" actId="20577"/>
          <ac:spMkLst>
            <pc:docMk/>
            <pc:sldMk cId="1020275377" sldId="258"/>
            <ac:spMk id="2" creationId="{14A201E8-3D1F-E379-EAF7-827D94F94F62}"/>
          </ac:spMkLst>
        </pc:spChg>
        <pc:spChg chg="mod">
          <ac:chgData name="Mario Martinez" userId="3a8698ea-445f-4751-a923-c95ba728fd8c" providerId="ADAL" clId="{9F3F9936-0B87-480D-94EE-7B2B1253160F}" dt="2023-05-23T10:35:52.933" v="302" actId="20577"/>
          <ac:spMkLst>
            <pc:docMk/>
            <pc:sldMk cId="1020275377" sldId="258"/>
            <ac:spMk id="4" creationId="{95AC7329-E2D5-8FE1-9F81-49A976917162}"/>
          </ac:spMkLst>
        </pc:spChg>
        <pc:spChg chg="add del mod">
          <ac:chgData name="Mario Martinez" userId="3a8698ea-445f-4751-a923-c95ba728fd8c" providerId="ADAL" clId="{9F3F9936-0B87-480D-94EE-7B2B1253160F}" dt="2023-05-23T10:46:14.424" v="1025" actId="931"/>
          <ac:spMkLst>
            <pc:docMk/>
            <pc:sldMk cId="1020275377" sldId="258"/>
            <ac:spMk id="5" creationId="{0B230171-2730-23AE-B2C6-51A8E5A59847}"/>
          </ac:spMkLst>
        </pc:spChg>
        <pc:picChg chg="add mod">
          <ac:chgData name="Mario Martinez" userId="3a8698ea-445f-4751-a923-c95ba728fd8c" providerId="ADAL" clId="{9F3F9936-0B87-480D-94EE-7B2B1253160F}" dt="2023-05-23T10:46:22.156" v="1029" actId="1076"/>
          <ac:picMkLst>
            <pc:docMk/>
            <pc:sldMk cId="1020275377" sldId="258"/>
            <ac:picMk id="7" creationId="{CDE5F9DC-040B-B0C3-721F-F49495EEF4B5}"/>
          </ac:picMkLst>
        </pc:picChg>
        <pc:picChg chg="del">
          <ac:chgData name="Mario Martinez" userId="3a8698ea-445f-4751-a923-c95ba728fd8c" providerId="ADAL" clId="{9F3F9936-0B87-480D-94EE-7B2B1253160F}" dt="2023-05-23T10:35:40.305" v="299" actId="478"/>
          <ac:picMkLst>
            <pc:docMk/>
            <pc:sldMk cId="1020275377" sldId="258"/>
            <ac:picMk id="8" creationId="{CB05EEDD-191C-9633-54B4-10DF60B01BCD}"/>
          </ac:picMkLst>
        </pc:picChg>
        <pc:picChg chg="add mod">
          <ac:chgData name="Mario Martinez" userId="3a8698ea-445f-4751-a923-c95ba728fd8c" providerId="ADAL" clId="{9F3F9936-0B87-480D-94EE-7B2B1253160F}" dt="2023-05-23T10:48:23.073" v="1243" actId="1076"/>
          <ac:picMkLst>
            <pc:docMk/>
            <pc:sldMk cId="1020275377" sldId="258"/>
            <ac:picMk id="9" creationId="{4F693AD3-DDE6-01D7-340A-E68818B39113}"/>
          </ac:picMkLst>
        </pc:picChg>
        <pc:picChg chg="add mod">
          <ac:chgData name="Mario Martinez" userId="3a8698ea-445f-4751-a923-c95ba728fd8c" providerId="ADAL" clId="{9F3F9936-0B87-480D-94EE-7B2B1253160F}" dt="2023-05-23T10:51:18.230" v="1256" actId="1076"/>
          <ac:picMkLst>
            <pc:docMk/>
            <pc:sldMk cId="1020275377" sldId="258"/>
            <ac:picMk id="1026" creationId="{037A0610-8671-1751-AF5F-D10F047F1E6B}"/>
          </ac:picMkLst>
        </pc:picChg>
      </pc:sldChg>
      <pc:sldChg chg="addSp delSp modSp mod">
        <pc:chgData name="Mario Martinez" userId="3a8698ea-445f-4751-a923-c95ba728fd8c" providerId="ADAL" clId="{9F3F9936-0B87-480D-94EE-7B2B1253160F}" dt="2023-05-23T13:54:26.726" v="5884" actId="1076"/>
        <pc:sldMkLst>
          <pc:docMk/>
          <pc:sldMk cId="823042408" sldId="259"/>
        </pc:sldMkLst>
        <pc:spChg chg="mod">
          <ac:chgData name="Mario Martinez" userId="3a8698ea-445f-4751-a923-c95ba728fd8c" providerId="ADAL" clId="{9F3F9936-0B87-480D-94EE-7B2B1253160F}" dt="2023-05-23T12:27:48.235" v="2354" actId="20577"/>
          <ac:spMkLst>
            <pc:docMk/>
            <pc:sldMk cId="823042408" sldId="259"/>
            <ac:spMk id="2" creationId="{14A201E8-3D1F-E379-EAF7-827D94F94F62}"/>
          </ac:spMkLst>
        </pc:spChg>
        <pc:spChg chg="mod">
          <ac:chgData name="Mario Martinez" userId="3a8698ea-445f-4751-a923-c95ba728fd8c" providerId="ADAL" clId="{9F3F9936-0B87-480D-94EE-7B2B1253160F}" dt="2023-05-23T12:29:01.440" v="2439" actId="20577"/>
          <ac:spMkLst>
            <pc:docMk/>
            <pc:sldMk cId="823042408" sldId="259"/>
            <ac:spMk id="4" creationId="{95AC7329-E2D5-8FE1-9F81-49A976917162}"/>
          </ac:spMkLst>
        </pc:spChg>
        <pc:spChg chg="add del mod">
          <ac:chgData name="Mario Martinez" userId="3a8698ea-445f-4751-a923-c95ba728fd8c" providerId="ADAL" clId="{9F3F9936-0B87-480D-94EE-7B2B1253160F}" dt="2023-05-23T10:55:52.606" v="1393" actId="22"/>
          <ac:spMkLst>
            <pc:docMk/>
            <pc:sldMk cId="823042408" sldId="259"/>
            <ac:spMk id="5" creationId="{E037E6F5-C35B-8A97-30E9-1CB53B4F4970}"/>
          </ac:spMkLst>
        </pc:spChg>
        <pc:spChg chg="add del mod">
          <ac:chgData name="Mario Martinez" userId="3a8698ea-445f-4751-a923-c95ba728fd8c" providerId="ADAL" clId="{9F3F9936-0B87-480D-94EE-7B2B1253160F}" dt="2023-05-23T11:11:15.431" v="1421"/>
          <ac:spMkLst>
            <pc:docMk/>
            <pc:sldMk cId="823042408" sldId="259"/>
            <ac:spMk id="14" creationId="{CB940337-AB25-8EB6-EEEC-518CE9117F4F}"/>
          </ac:spMkLst>
        </pc:spChg>
        <pc:spChg chg="add del mod">
          <ac:chgData name="Mario Martinez" userId="3a8698ea-445f-4751-a923-c95ba728fd8c" providerId="ADAL" clId="{9F3F9936-0B87-480D-94EE-7B2B1253160F}" dt="2023-05-23T12:26:07.859" v="2251"/>
          <ac:spMkLst>
            <pc:docMk/>
            <pc:sldMk cId="823042408" sldId="259"/>
            <ac:spMk id="18" creationId="{F2CCAB49-2A9F-E721-16EC-FEA698F1AFF1}"/>
          </ac:spMkLst>
        </pc:spChg>
        <pc:picChg chg="add mod">
          <ac:chgData name="Mario Martinez" userId="3a8698ea-445f-4751-a923-c95ba728fd8c" providerId="ADAL" clId="{9F3F9936-0B87-480D-94EE-7B2B1253160F}" dt="2023-05-23T13:54:26.726" v="5884" actId="1076"/>
          <ac:picMkLst>
            <pc:docMk/>
            <pc:sldMk cId="823042408" sldId="259"/>
            <ac:picMk id="3" creationId="{C630AD1F-915A-DFAA-50EF-433343AB2551}"/>
          </ac:picMkLst>
        </pc:picChg>
        <pc:picChg chg="del">
          <ac:chgData name="Mario Martinez" userId="3a8698ea-445f-4751-a923-c95ba728fd8c" providerId="ADAL" clId="{9F3F9936-0B87-480D-94EE-7B2B1253160F}" dt="2023-05-23T10:48:39.944" v="1244" actId="478"/>
          <ac:picMkLst>
            <pc:docMk/>
            <pc:sldMk cId="823042408" sldId="259"/>
            <ac:picMk id="6" creationId="{3BC41A38-8651-DACA-DBAE-73899F546059}"/>
          </ac:picMkLst>
        </pc:picChg>
        <pc:picChg chg="add del mod ord">
          <ac:chgData name="Mario Martinez" userId="3a8698ea-445f-4751-a923-c95ba728fd8c" providerId="ADAL" clId="{9F3F9936-0B87-480D-94EE-7B2B1253160F}" dt="2023-05-23T11:09:07.202" v="1416" actId="478"/>
          <ac:picMkLst>
            <pc:docMk/>
            <pc:sldMk cId="823042408" sldId="259"/>
            <ac:picMk id="8" creationId="{6021E02F-7075-11F8-87CB-71E8FECBD56D}"/>
          </ac:picMkLst>
        </pc:picChg>
        <pc:picChg chg="add del mod">
          <ac:chgData name="Mario Martinez" userId="3a8698ea-445f-4751-a923-c95ba728fd8c" providerId="ADAL" clId="{9F3F9936-0B87-480D-94EE-7B2B1253160F}" dt="2023-05-23T11:09:17.773" v="1420" actId="478"/>
          <ac:picMkLst>
            <pc:docMk/>
            <pc:sldMk cId="823042408" sldId="259"/>
            <ac:picMk id="10" creationId="{54EE97F3-28D7-50BD-9A6B-5FF2F1D2212C}"/>
          </ac:picMkLst>
        </pc:picChg>
        <pc:picChg chg="add del mod">
          <ac:chgData name="Mario Martinez" userId="3a8698ea-445f-4751-a923-c95ba728fd8c" providerId="ADAL" clId="{9F3F9936-0B87-480D-94EE-7B2B1253160F}" dt="2023-05-23T11:09:16.651" v="1419" actId="478"/>
          <ac:picMkLst>
            <pc:docMk/>
            <pc:sldMk cId="823042408" sldId="259"/>
            <ac:picMk id="12" creationId="{C935B1D9-9758-31C3-CD10-516289AF18ED}"/>
          </ac:picMkLst>
        </pc:picChg>
        <pc:picChg chg="add del mod">
          <ac:chgData name="Mario Martinez" userId="3a8698ea-445f-4751-a923-c95ba728fd8c" providerId="ADAL" clId="{9F3F9936-0B87-480D-94EE-7B2B1253160F}" dt="2023-05-23T11:57:59.599" v="2249" actId="478"/>
          <ac:picMkLst>
            <pc:docMk/>
            <pc:sldMk cId="823042408" sldId="259"/>
            <ac:picMk id="15" creationId="{B8F5B41D-463C-4B36-65CD-9144AF558B2F}"/>
          </ac:picMkLst>
        </pc:picChg>
        <pc:picChg chg="add del mod">
          <ac:chgData name="Mario Martinez" userId="3a8698ea-445f-4751-a923-c95ba728fd8c" providerId="ADAL" clId="{9F3F9936-0B87-480D-94EE-7B2B1253160F}" dt="2023-05-23T11:58:00.940" v="2250" actId="478"/>
          <ac:picMkLst>
            <pc:docMk/>
            <pc:sldMk cId="823042408" sldId="259"/>
            <ac:picMk id="16" creationId="{9CE9D4B3-EF09-80FF-E682-B2E5AB740670}"/>
          </ac:picMkLst>
        </pc:picChg>
        <pc:picChg chg="add mod">
          <ac:chgData name="Mario Martinez" userId="3a8698ea-445f-4751-a923-c95ba728fd8c" providerId="ADAL" clId="{9F3F9936-0B87-480D-94EE-7B2B1253160F}" dt="2023-05-23T12:58:32.339" v="3391" actId="14826"/>
          <ac:picMkLst>
            <pc:docMk/>
            <pc:sldMk cId="823042408" sldId="259"/>
            <ac:picMk id="19" creationId="{E5D49BC1-F739-9A7C-D91F-35161D569DFC}"/>
          </ac:picMkLst>
        </pc:picChg>
      </pc:sldChg>
      <pc:sldChg chg="modSp add del mod">
        <pc:chgData name="Mario Martinez" userId="3a8698ea-445f-4751-a923-c95ba728fd8c" providerId="ADAL" clId="{9F3F9936-0B87-480D-94EE-7B2B1253160F}" dt="2023-05-23T13:51:48.630" v="5880" actId="47"/>
        <pc:sldMkLst>
          <pc:docMk/>
          <pc:sldMk cId="2684372729" sldId="260"/>
        </pc:sldMkLst>
        <pc:grpChg chg="mod">
          <ac:chgData name="Mario Martinez" userId="3a8698ea-445f-4751-a923-c95ba728fd8c" providerId="ADAL" clId="{9F3F9936-0B87-480D-94EE-7B2B1253160F}" dt="2023-05-23T13:50:11.659" v="5862" actId="1076"/>
          <ac:grpSpMkLst>
            <pc:docMk/>
            <pc:sldMk cId="2684372729" sldId="260"/>
            <ac:grpSpMk id="7" creationId="{DA70A9F6-8D39-83FE-FCF3-E2B24B8317A2}"/>
          </ac:grpSpMkLst>
        </pc:grpChg>
      </pc:sldChg>
      <pc:sldChg chg="del">
        <pc:chgData name="Mario Martinez" userId="3a8698ea-445f-4751-a923-c95ba728fd8c" providerId="ADAL" clId="{9F3F9936-0B87-480D-94EE-7B2B1253160F}" dt="2023-05-23T12:58:36.030" v="3392" actId="47"/>
        <pc:sldMkLst>
          <pc:docMk/>
          <pc:sldMk cId="4054658637" sldId="260"/>
        </pc:sldMkLst>
      </pc:sldChg>
      <pc:sldChg chg="addSp modSp add mod">
        <pc:chgData name="Mario Martinez" userId="3a8698ea-445f-4751-a923-c95ba728fd8c" providerId="ADAL" clId="{9F3F9936-0B87-480D-94EE-7B2B1253160F}" dt="2023-05-23T13:55:56.899" v="5985" actId="1076"/>
        <pc:sldMkLst>
          <pc:docMk/>
          <pc:sldMk cId="1130193756" sldId="261"/>
        </pc:sldMkLst>
        <pc:spChg chg="mod">
          <ac:chgData name="Mario Martinez" userId="3a8698ea-445f-4751-a923-c95ba728fd8c" providerId="ADAL" clId="{9F3F9936-0B87-480D-94EE-7B2B1253160F}" dt="2023-05-23T13:50:52.163" v="5870"/>
          <ac:spMkLst>
            <pc:docMk/>
            <pc:sldMk cId="1130193756" sldId="261"/>
            <ac:spMk id="7" creationId="{A368252E-E8B7-B14B-8E8B-05136827A839}"/>
          </ac:spMkLst>
        </pc:spChg>
        <pc:spChg chg="mod">
          <ac:chgData name="Mario Martinez" userId="3a8698ea-445f-4751-a923-c95ba728fd8c" providerId="ADAL" clId="{9F3F9936-0B87-480D-94EE-7B2B1253160F}" dt="2023-05-23T13:50:49.658" v="5868"/>
          <ac:spMkLst>
            <pc:docMk/>
            <pc:sldMk cId="1130193756" sldId="261"/>
            <ac:spMk id="14" creationId="{95C8AD48-C4CE-97A8-7C42-D797A45A6F6E}"/>
          </ac:spMkLst>
        </pc:spChg>
        <pc:spChg chg="mod">
          <ac:chgData name="Mario Martinez" userId="3a8698ea-445f-4751-a923-c95ba728fd8c" providerId="ADAL" clId="{9F3F9936-0B87-480D-94EE-7B2B1253160F}" dt="2023-05-23T13:50:45.537" v="5866" actId="207"/>
          <ac:spMkLst>
            <pc:docMk/>
            <pc:sldMk cId="1130193756" sldId="261"/>
            <ac:spMk id="19" creationId="{F4911AAE-D9F7-6F21-C962-9C3C1A7B8863}"/>
          </ac:spMkLst>
        </pc:spChg>
        <pc:picChg chg="add mod">
          <ac:chgData name="Mario Martinez" userId="3a8698ea-445f-4751-a923-c95ba728fd8c" providerId="ADAL" clId="{9F3F9936-0B87-480D-94EE-7B2B1253160F}" dt="2023-05-23T13:55:56.899" v="5985" actId="1076"/>
          <ac:picMkLst>
            <pc:docMk/>
            <pc:sldMk cId="1130193756" sldId="261"/>
            <ac:picMk id="3" creationId="{E28F47A6-9F2E-F136-F602-35120B5DEEC1}"/>
          </ac:picMkLst>
        </pc:picChg>
        <pc:picChg chg="mod">
          <ac:chgData name="Mario Martinez" userId="3a8698ea-445f-4751-a923-c95ba728fd8c" providerId="ADAL" clId="{9F3F9936-0B87-480D-94EE-7B2B1253160F}" dt="2023-05-23T13:50:01.175" v="5859" actId="1076"/>
          <ac:picMkLst>
            <pc:docMk/>
            <pc:sldMk cId="1130193756" sldId="261"/>
            <ac:picMk id="5" creationId="{1942DD13-52DD-F7D5-84EB-370047C35B0A}"/>
          </ac:picMkLst>
        </pc:picChg>
        <pc:cxnChg chg="mod">
          <ac:chgData name="Mario Martinez" userId="3a8698ea-445f-4751-a923-c95ba728fd8c" providerId="ADAL" clId="{9F3F9936-0B87-480D-94EE-7B2B1253160F}" dt="2023-05-23T13:50:30.627" v="5864" actId="1582"/>
          <ac:cxnSpMkLst>
            <pc:docMk/>
            <pc:sldMk cId="1130193756" sldId="261"/>
            <ac:cxnSpMk id="6" creationId="{32D94F3F-817E-DA62-6848-EDF0059D7E18}"/>
          </ac:cxnSpMkLst>
        </pc:cxnChg>
        <pc:cxnChg chg="mod">
          <ac:chgData name="Mario Martinez" userId="3a8698ea-445f-4751-a923-c95ba728fd8c" providerId="ADAL" clId="{9F3F9936-0B87-480D-94EE-7B2B1253160F}" dt="2023-05-23T13:50:30.627" v="5864" actId="1582"/>
          <ac:cxnSpMkLst>
            <pc:docMk/>
            <pc:sldMk cId="1130193756" sldId="261"/>
            <ac:cxnSpMk id="10" creationId="{D99E7153-A1AD-719D-F89B-9C9F3392C1E4}"/>
          </ac:cxnSpMkLst>
        </pc:cxnChg>
        <pc:cxnChg chg="mod">
          <ac:chgData name="Mario Martinez" userId="3a8698ea-445f-4751-a923-c95ba728fd8c" providerId="ADAL" clId="{9F3F9936-0B87-480D-94EE-7B2B1253160F}" dt="2023-05-23T13:50:30.627" v="5864" actId="1582"/>
          <ac:cxnSpMkLst>
            <pc:docMk/>
            <pc:sldMk cId="1130193756" sldId="261"/>
            <ac:cxnSpMk id="18" creationId="{C7274C4C-B243-F806-1AF7-330D03A211A6}"/>
          </ac:cxnSpMkLst>
        </pc:cxnChg>
        <pc:cxnChg chg="mod">
          <ac:chgData name="Mario Martinez" userId="3a8698ea-445f-4751-a923-c95ba728fd8c" providerId="ADAL" clId="{9F3F9936-0B87-480D-94EE-7B2B1253160F}" dt="2023-05-23T13:50:30.627" v="5864" actId="1582"/>
          <ac:cxnSpMkLst>
            <pc:docMk/>
            <pc:sldMk cId="1130193756" sldId="261"/>
            <ac:cxnSpMk id="20" creationId="{90D307DC-1C17-0639-4143-52AE3B6AAA33}"/>
          </ac:cxnSpMkLst>
        </pc:cxnChg>
      </pc:sldChg>
      <pc:sldChg chg="del">
        <pc:chgData name="Mario Martinez" userId="3a8698ea-445f-4751-a923-c95ba728fd8c" providerId="ADAL" clId="{9F3F9936-0B87-480D-94EE-7B2B1253160F}" dt="2023-05-23T12:58:37.751" v="3393" actId="47"/>
        <pc:sldMkLst>
          <pc:docMk/>
          <pc:sldMk cId="2854858729" sldId="261"/>
        </pc:sldMkLst>
      </pc:sldChg>
      <pc:sldChg chg="del">
        <pc:chgData name="Mario Martinez" userId="3a8698ea-445f-4751-a923-c95ba728fd8c" providerId="ADAL" clId="{9F3F9936-0B87-480D-94EE-7B2B1253160F}" dt="2023-05-23T12:58:39.090" v="3394" actId="47"/>
        <pc:sldMkLst>
          <pc:docMk/>
          <pc:sldMk cId="2869793201" sldId="262"/>
        </pc:sldMkLst>
      </pc:sldChg>
      <pc:sldChg chg="del">
        <pc:chgData name="Mario Martinez" userId="3a8698ea-445f-4751-a923-c95ba728fd8c" providerId="ADAL" clId="{9F3F9936-0B87-480D-94EE-7B2B1253160F}" dt="2023-05-23T12:58:40.395" v="3395" actId="47"/>
        <pc:sldMkLst>
          <pc:docMk/>
          <pc:sldMk cId="363996900" sldId="263"/>
        </pc:sldMkLst>
      </pc:sldChg>
      <pc:sldChg chg="del">
        <pc:chgData name="Mario Martinez" userId="3a8698ea-445f-4751-a923-c95ba728fd8c" providerId="ADAL" clId="{9F3F9936-0B87-480D-94EE-7B2B1253160F}" dt="2023-05-23T12:58:42.884" v="3397" actId="47"/>
        <pc:sldMkLst>
          <pc:docMk/>
          <pc:sldMk cId="2559027554" sldId="264"/>
        </pc:sldMkLst>
      </pc:sldChg>
      <pc:sldChg chg="del">
        <pc:chgData name="Mario Martinez" userId="3a8698ea-445f-4751-a923-c95ba728fd8c" providerId="ADAL" clId="{9F3F9936-0B87-480D-94EE-7B2B1253160F}" dt="2023-05-23T12:58:41.672" v="3396" actId="47"/>
        <pc:sldMkLst>
          <pc:docMk/>
          <pc:sldMk cId="1326999294" sldId="265"/>
        </pc:sldMkLst>
      </pc:sldChg>
      <pc:sldChg chg="modSp add mod">
        <pc:chgData name="Mario Martinez" userId="3a8698ea-445f-4751-a923-c95ba728fd8c" providerId="ADAL" clId="{9F3F9936-0B87-480D-94EE-7B2B1253160F}" dt="2023-05-23T13:49:07.135" v="5857" actId="20577"/>
        <pc:sldMkLst>
          <pc:docMk/>
          <pc:sldMk cId="3023995479" sldId="265"/>
        </pc:sldMkLst>
        <pc:spChg chg="mod">
          <ac:chgData name="Mario Martinez" userId="3a8698ea-445f-4751-a923-c95ba728fd8c" providerId="ADAL" clId="{9F3F9936-0B87-480D-94EE-7B2B1253160F}" dt="2023-05-23T13:17:43.237" v="3911" actId="20577"/>
          <ac:spMkLst>
            <pc:docMk/>
            <pc:sldMk cId="3023995479" sldId="265"/>
            <ac:spMk id="2" creationId="{7B25F0D1-52E6-3A94-CDE1-7799E56AF0D2}"/>
          </ac:spMkLst>
        </pc:spChg>
        <pc:spChg chg="mod">
          <ac:chgData name="Mario Martinez" userId="3a8698ea-445f-4751-a923-c95ba728fd8c" providerId="ADAL" clId="{9F3F9936-0B87-480D-94EE-7B2B1253160F}" dt="2023-05-23T13:49:07.135" v="5857" actId="20577"/>
          <ac:spMkLst>
            <pc:docMk/>
            <pc:sldMk cId="3023995479" sldId="265"/>
            <ac:spMk id="3" creationId="{CB2E79EB-1F35-3AF9-B22D-7DDDC56A883C}"/>
          </ac:spMkLst>
        </pc:spChg>
      </pc:sldChg>
      <pc:sldChg chg="addSp delSp modSp mod">
        <pc:chgData name="Mario Martinez" userId="3a8698ea-445f-4751-a923-c95ba728fd8c" providerId="ADAL" clId="{9F3F9936-0B87-480D-94EE-7B2B1253160F}" dt="2023-05-23T13:17:23.555" v="3897" actId="6549"/>
        <pc:sldMkLst>
          <pc:docMk/>
          <pc:sldMk cId="3260189706" sldId="342"/>
        </pc:sldMkLst>
        <pc:spChg chg="mod">
          <ac:chgData name="Mario Martinez" userId="3a8698ea-445f-4751-a923-c95ba728fd8c" providerId="ADAL" clId="{9F3F9936-0B87-480D-94EE-7B2B1253160F}" dt="2023-05-23T13:17:23.555" v="3897" actId="6549"/>
          <ac:spMkLst>
            <pc:docMk/>
            <pc:sldMk cId="3260189706" sldId="342"/>
            <ac:spMk id="2" creationId="{43E51542-C980-BEAE-5D84-CF98B0737F15}"/>
          </ac:spMkLst>
        </pc:spChg>
        <pc:spChg chg="add del mod">
          <ac:chgData name="Mario Martinez" userId="3a8698ea-445f-4751-a923-c95ba728fd8c" providerId="ADAL" clId="{9F3F9936-0B87-480D-94EE-7B2B1253160F}" dt="2023-05-23T13:06:13.852" v="3531" actId="478"/>
          <ac:spMkLst>
            <pc:docMk/>
            <pc:sldMk cId="3260189706" sldId="342"/>
            <ac:spMk id="3" creationId="{0E1E9D1A-9854-957B-81F5-D2693E8D320E}"/>
          </ac:spMkLst>
        </pc:spChg>
      </pc:sldChg>
      <pc:sldChg chg="del">
        <pc:chgData name="Mario Martinez" userId="3a8698ea-445f-4751-a923-c95ba728fd8c" providerId="ADAL" clId="{9F3F9936-0B87-480D-94EE-7B2B1253160F}" dt="2023-05-23T12:58:45.572" v="3398" actId="47"/>
        <pc:sldMkLst>
          <pc:docMk/>
          <pc:sldMk cId="3343639431" sldId="344"/>
        </pc:sldMkLst>
      </pc:sldChg>
      <pc:sldChg chg="addSp delSp modSp add mod ord">
        <pc:chgData name="Mario Martinez" userId="3a8698ea-445f-4751-a923-c95ba728fd8c" providerId="ADAL" clId="{9F3F9936-0B87-480D-94EE-7B2B1253160F}" dt="2023-05-23T13:56:11.932" v="5987" actId="1076"/>
        <pc:sldMkLst>
          <pc:docMk/>
          <pc:sldMk cId="1621845253" sldId="345"/>
        </pc:sldMkLst>
        <pc:spChg chg="mod">
          <ac:chgData name="Mario Martinez" userId="3a8698ea-445f-4751-a923-c95ba728fd8c" providerId="ADAL" clId="{9F3F9936-0B87-480D-94EE-7B2B1253160F}" dt="2023-05-23T12:32:59.374" v="2634" actId="20577"/>
          <ac:spMkLst>
            <pc:docMk/>
            <pc:sldMk cId="1621845253" sldId="345"/>
            <ac:spMk id="2" creationId="{14A201E8-3D1F-E379-EAF7-827D94F94F62}"/>
          </ac:spMkLst>
        </pc:spChg>
        <pc:spChg chg="mod">
          <ac:chgData name="Mario Martinez" userId="3a8698ea-445f-4751-a923-c95ba728fd8c" providerId="ADAL" clId="{9F3F9936-0B87-480D-94EE-7B2B1253160F}" dt="2023-05-23T12:32:02.230" v="2613" actId="20577"/>
          <ac:spMkLst>
            <pc:docMk/>
            <pc:sldMk cId="1621845253" sldId="345"/>
            <ac:spMk id="4" creationId="{95AC7329-E2D5-8FE1-9F81-49A976917162}"/>
          </ac:spMkLst>
        </pc:spChg>
        <pc:spChg chg="add del mod">
          <ac:chgData name="Mario Martinez" userId="3a8698ea-445f-4751-a923-c95ba728fd8c" providerId="ADAL" clId="{9F3F9936-0B87-480D-94EE-7B2B1253160F}" dt="2023-05-23T12:29:23.925" v="2461"/>
          <ac:spMkLst>
            <pc:docMk/>
            <pc:sldMk cId="1621845253" sldId="345"/>
            <ac:spMk id="8" creationId="{7C4CAFA7-CA1E-B403-84A4-F8FC29198F34}"/>
          </ac:spMkLst>
        </pc:spChg>
        <pc:picChg chg="add mod">
          <ac:chgData name="Mario Martinez" userId="3a8698ea-445f-4751-a923-c95ba728fd8c" providerId="ADAL" clId="{9F3F9936-0B87-480D-94EE-7B2B1253160F}" dt="2023-05-23T13:56:11.932" v="5987" actId="1076"/>
          <ac:picMkLst>
            <pc:docMk/>
            <pc:sldMk cId="1621845253" sldId="345"/>
            <ac:picMk id="3" creationId="{22F58FBD-8C2B-FCCA-20FD-E7EBE7825FA5}"/>
          </ac:picMkLst>
        </pc:picChg>
        <pc:picChg chg="add del mod">
          <ac:chgData name="Mario Martinez" userId="3a8698ea-445f-4751-a923-c95ba728fd8c" providerId="ADAL" clId="{9F3F9936-0B87-480D-94EE-7B2B1253160F}" dt="2023-05-23T11:41:25.996" v="1607" actId="478"/>
          <ac:picMkLst>
            <pc:docMk/>
            <pc:sldMk cId="1621845253" sldId="345"/>
            <ac:picMk id="5" creationId="{87355AB6-104F-0397-B61E-7D4B9C1869E7}"/>
          </ac:picMkLst>
        </pc:picChg>
        <pc:picChg chg="add del mod">
          <ac:chgData name="Mario Martinez" userId="3a8698ea-445f-4751-a923-c95ba728fd8c" providerId="ADAL" clId="{9F3F9936-0B87-480D-94EE-7B2B1253160F}" dt="2023-05-23T12:29:18.107" v="2460" actId="478"/>
          <ac:picMkLst>
            <pc:docMk/>
            <pc:sldMk cId="1621845253" sldId="345"/>
            <ac:picMk id="6" creationId="{AD6D4B90-048F-E91B-34FD-21F36130AC04}"/>
          </ac:picMkLst>
        </pc:picChg>
        <pc:picChg chg="add mod">
          <ac:chgData name="Mario Martinez" userId="3a8698ea-445f-4751-a923-c95ba728fd8c" providerId="ADAL" clId="{9F3F9936-0B87-480D-94EE-7B2B1253160F}" dt="2023-05-23T12:30:32.761" v="2466" actId="1076"/>
          <ac:picMkLst>
            <pc:docMk/>
            <pc:sldMk cId="1621845253" sldId="345"/>
            <ac:picMk id="9" creationId="{3DB3BECA-53BD-0F81-610F-3E3C0182097C}"/>
          </ac:picMkLst>
        </pc:picChg>
        <pc:picChg chg="del">
          <ac:chgData name="Mario Martinez" userId="3a8698ea-445f-4751-a923-c95ba728fd8c" providerId="ADAL" clId="{9F3F9936-0B87-480D-94EE-7B2B1253160F}" dt="2023-05-23T12:29:15.094" v="2458" actId="478"/>
          <ac:picMkLst>
            <pc:docMk/>
            <pc:sldMk cId="1621845253" sldId="345"/>
            <ac:picMk id="15" creationId="{B8F5B41D-463C-4B36-65CD-9144AF558B2F}"/>
          </ac:picMkLst>
        </pc:picChg>
        <pc:picChg chg="del mod">
          <ac:chgData name="Mario Martinez" userId="3a8698ea-445f-4751-a923-c95ba728fd8c" providerId="ADAL" clId="{9F3F9936-0B87-480D-94EE-7B2B1253160F}" dt="2023-05-23T12:29:17.371" v="2459" actId="478"/>
          <ac:picMkLst>
            <pc:docMk/>
            <pc:sldMk cId="1621845253" sldId="345"/>
            <ac:picMk id="16" creationId="{9CE9D4B3-EF09-80FF-E682-B2E5AB740670}"/>
          </ac:picMkLst>
        </pc:picChg>
      </pc:sldChg>
      <pc:sldChg chg="modSp add mod ord">
        <pc:chgData name="Mario Martinez" userId="3a8698ea-445f-4751-a923-c95ba728fd8c" providerId="ADAL" clId="{9F3F9936-0B87-480D-94EE-7B2B1253160F}" dt="2023-05-23T13:09:30.615" v="3608" actId="20577"/>
        <pc:sldMkLst>
          <pc:docMk/>
          <pc:sldMk cId="3572312098" sldId="346"/>
        </pc:sldMkLst>
        <pc:spChg chg="mod">
          <ac:chgData name="Mario Martinez" userId="3a8698ea-445f-4751-a923-c95ba728fd8c" providerId="ADAL" clId="{9F3F9936-0B87-480D-94EE-7B2B1253160F}" dt="2023-05-23T13:09:30.615" v="3608" actId="20577"/>
          <ac:spMkLst>
            <pc:docMk/>
            <pc:sldMk cId="3572312098" sldId="346"/>
            <ac:spMk id="2" creationId="{14A201E8-3D1F-E379-EAF7-827D94F94F62}"/>
          </ac:spMkLst>
        </pc:spChg>
        <pc:spChg chg="mod">
          <ac:chgData name="Mario Martinez" userId="3a8698ea-445f-4751-a923-c95ba728fd8c" providerId="ADAL" clId="{9F3F9936-0B87-480D-94EE-7B2B1253160F}" dt="2023-05-23T11:56:14.989" v="2198" actId="20577"/>
          <ac:spMkLst>
            <pc:docMk/>
            <pc:sldMk cId="3572312098" sldId="346"/>
            <ac:spMk id="4" creationId="{95AC7329-E2D5-8FE1-9F81-49A976917162}"/>
          </ac:spMkLst>
        </pc:spChg>
        <pc:picChg chg="mod">
          <ac:chgData name="Mario Martinez" userId="3a8698ea-445f-4751-a923-c95ba728fd8c" providerId="ADAL" clId="{9F3F9936-0B87-480D-94EE-7B2B1253160F}" dt="2023-05-23T11:52:12.446" v="1698" actId="1076"/>
          <ac:picMkLst>
            <pc:docMk/>
            <pc:sldMk cId="3572312098" sldId="346"/>
            <ac:picMk id="6" creationId="{AD6D4B90-048F-E91B-34FD-21F36130AC04}"/>
          </ac:picMkLst>
        </pc:picChg>
        <pc:picChg chg="mod">
          <ac:chgData name="Mario Martinez" userId="3a8698ea-445f-4751-a923-c95ba728fd8c" providerId="ADAL" clId="{9F3F9936-0B87-480D-94EE-7B2B1253160F}" dt="2023-05-23T11:52:12.446" v="1698" actId="1076"/>
          <ac:picMkLst>
            <pc:docMk/>
            <pc:sldMk cId="3572312098" sldId="346"/>
            <ac:picMk id="16" creationId="{9CE9D4B3-EF09-80FF-E682-B2E5AB740670}"/>
          </ac:picMkLst>
        </pc:picChg>
      </pc:sldChg>
      <pc:sldChg chg="addSp delSp modSp add mod">
        <pc:chgData name="Mario Martinez" userId="3a8698ea-445f-4751-a923-c95ba728fd8c" providerId="ADAL" clId="{9F3F9936-0B87-480D-94EE-7B2B1253160F}" dt="2023-05-23T12:57:49.344" v="3390" actId="403"/>
        <pc:sldMkLst>
          <pc:docMk/>
          <pc:sldMk cId="4017593784" sldId="347"/>
        </pc:sldMkLst>
        <pc:spChg chg="mod">
          <ac:chgData name="Mario Martinez" userId="3a8698ea-445f-4751-a923-c95ba728fd8c" providerId="ADAL" clId="{9F3F9936-0B87-480D-94EE-7B2B1253160F}" dt="2023-05-23T12:57:49.344" v="3390" actId="403"/>
          <ac:spMkLst>
            <pc:docMk/>
            <pc:sldMk cId="4017593784" sldId="347"/>
            <ac:spMk id="2" creationId="{14A201E8-3D1F-E379-EAF7-827D94F94F62}"/>
          </ac:spMkLst>
        </pc:spChg>
        <pc:spChg chg="add del mod">
          <ac:chgData name="Mario Martinez" userId="3a8698ea-445f-4751-a923-c95ba728fd8c" providerId="ADAL" clId="{9F3F9936-0B87-480D-94EE-7B2B1253160F}" dt="2023-05-23T12:32:41.524" v="2630"/>
          <ac:spMkLst>
            <pc:docMk/>
            <pc:sldMk cId="4017593784" sldId="347"/>
            <ac:spMk id="5" creationId="{EF2F0FE6-82BE-C946-93EC-3DFE1E9C12B8}"/>
          </ac:spMkLst>
        </pc:spChg>
        <pc:spChg chg="add del mod">
          <ac:chgData name="Mario Martinez" userId="3a8698ea-445f-4751-a923-c95ba728fd8c" providerId="ADAL" clId="{9F3F9936-0B87-480D-94EE-7B2B1253160F}" dt="2023-05-23T12:40:49.191" v="2665"/>
          <ac:spMkLst>
            <pc:docMk/>
            <pc:sldMk cId="4017593784" sldId="347"/>
            <ac:spMk id="8" creationId="{5365AD93-6809-39EE-ABD8-DDB293790A13}"/>
          </ac:spMkLst>
        </pc:spChg>
        <pc:picChg chg="add del mod">
          <ac:chgData name="Mario Martinez" userId="3a8698ea-445f-4751-a923-c95ba728fd8c" providerId="ADAL" clId="{9F3F9936-0B87-480D-94EE-7B2B1253160F}" dt="2023-05-23T12:34:04.598" v="2664" actId="478"/>
          <ac:picMkLst>
            <pc:docMk/>
            <pc:sldMk cId="4017593784" sldId="347"/>
            <ac:picMk id="6" creationId="{549B1209-AB2F-6D9C-84FD-E82A3EFA473A}"/>
          </ac:picMkLst>
        </pc:picChg>
        <pc:picChg chg="del">
          <ac:chgData name="Mario Martinez" userId="3a8698ea-445f-4751-a923-c95ba728fd8c" providerId="ADAL" clId="{9F3F9936-0B87-480D-94EE-7B2B1253160F}" dt="2023-05-23T12:32:14.661" v="2622" actId="478"/>
          <ac:picMkLst>
            <pc:docMk/>
            <pc:sldMk cId="4017593784" sldId="347"/>
            <ac:picMk id="9" creationId="{3DB3BECA-53BD-0F81-610F-3E3C0182097C}"/>
          </ac:picMkLst>
        </pc:picChg>
        <pc:picChg chg="add mod">
          <ac:chgData name="Mario Martinez" userId="3a8698ea-445f-4751-a923-c95ba728fd8c" providerId="ADAL" clId="{9F3F9936-0B87-480D-94EE-7B2B1253160F}" dt="2023-05-23T12:42:17.855" v="2781" actId="1076"/>
          <ac:picMkLst>
            <pc:docMk/>
            <pc:sldMk cId="4017593784" sldId="347"/>
            <ac:picMk id="10" creationId="{4ACDEE83-8CF4-9E30-BFDA-2566055F42A7}"/>
          </ac:picMkLst>
        </pc:picChg>
      </pc:sldChg>
      <pc:sldChg chg="addSp delSp modSp add mod">
        <pc:chgData name="Mario Martinez" userId="3a8698ea-445f-4751-a923-c95ba728fd8c" providerId="ADAL" clId="{9F3F9936-0B87-480D-94EE-7B2B1253160F}" dt="2023-05-23T13:55:47.452" v="5984" actId="1076"/>
        <pc:sldMkLst>
          <pc:docMk/>
          <pc:sldMk cId="3663776726" sldId="348"/>
        </pc:sldMkLst>
        <pc:spChg chg="mod">
          <ac:chgData name="Mario Martinez" userId="3a8698ea-445f-4751-a923-c95ba728fd8c" providerId="ADAL" clId="{9F3F9936-0B87-480D-94EE-7B2B1253160F}" dt="2023-05-23T13:03:15.730" v="3509" actId="20577"/>
          <ac:spMkLst>
            <pc:docMk/>
            <pc:sldMk cId="3663776726" sldId="348"/>
            <ac:spMk id="2" creationId="{14A201E8-3D1F-E379-EAF7-827D94F94F62}"/>
          </ac:spMkLst>
        </pc:spChg>
        <pc:spChg chg="add del mod">
          <ac:chgData name="Mario Martinez" userId="3a8698ea-445f-4751-a923-c95ba728fd8c" providerId="ADAL" clId="{9F3F9936-0B87-480D-94EE-7B2B1253160F}" dt="2023-05-23T13:00:11.634" v="3438"/>
          <ac:spMkLst>
            <pc:docMk/>
            <pc:sldMk cId="3663776726" sldId="348"/>
            <ac:spMk id="5" creationId="{66ECF7D6-E73D-A7BD-8DF7-D30143F7A7ED}"/>
          </ac:spMkLst>
        </pc:spChg>
        <pc:picChg chg="add mod">
          <ac:chgData name="Mario Martinez" userId="3a8698ea-445f-4751-a923-c95ba728fd8c" providerId="ADAL" clId="{9F3F9936-0B87-480D-94EE-7B2B1253160F}" dt="2023-05-23T13:55:47.452" v="5984" actId="1076"/>
          <ac:picMkLst>
            <pc:docMk/>
            <pc:sldMk cId="3663776726" sldId="348"/>
            <ac:picMk id="3" creationId="{06EE67DA-5580-6604-977C-78169D6E0B71}"/>
          </ac:picMkLst>
        </pc:picChg>
        <pc:picChg chg="add mod">
          <ac:chgData name="Mario Martinez" userId="3a8698ea-445f-4751-a923-c95ba728fd8c" providerId="ADAL" clId="{9F3F9936-0B87-480D-94EE-7B2B1253160F}" dt="2023-05-23T13:55:47.452" v="5984" actId="1076"/>
          <ac:picMkLst>
            <pc:docMk/>
            <pc:sldMk cId="3663776726" sldId="348"/>
            <ac:picMk id="5" creationId="{826974A7-2999-C022-39C9-1145DACC284B}"/>
          </ac:picMkLst>
        </pc:picChg>
        <pc:picChg chg="add del mod">
          <ac:chgData name="Mario Martinez" userId="3a8698ea-445f-4751-a923-c95ba728fd8c" providerId="ADAL" clId="{9F3F9936-0B87-480D-94EE-7B2B1253160F}" dt="2023-05-23T13:00:09.739" v="3437"/>
          <ac:picMkLst>
            <pc:docMk/>
            <pc:sldMk cId="3663776726" sldId="348"/>
            <ac:picMk id="6" creationId="{9C91A944-0CEE-A026-1676-43E137ED6AAD}"/>
          </ac:picMkLst>
        </pc:picChg>
        <pc:picChg chg="add mod">
          <ac:chgData name="Mario Martinez" userId="3a8698ea-445f-4751-a923-c95ba728fd8c" providerId="ADAL" clId="{9F3F9936-0B87-480D-94EE-7B2B1253160F}" dt="2023-05-23T13:00:14.002" v="3439" actId="1076"/>
          <ac:picMkLst>
            <pc:docMk/>
            <pc:sldMk cId="3663776726" sldId="348"/>
            <ac:picMk id="7" creationId="{C5056C52-6F6E-960F-832D-0846F66BFA45}"/>
          </ac:picMkLst>
        </pc:picChg>
        <pc:picChg chg="del">
          <ac:chgData name="Mario Martinez" userId="3a8698ea-445f-4751-a923-c95ba728fd8c" providerId="ADAL" clId="{9F3F9936-0B87-480D-94EE-7B2B1253160F}" dt="2023-05-23T13:00:08.520" v="3435" actId="478"/>
          <ac:picMkLst>
            <pc:docMk/>
            <pc:sldMk cId="3663776726" sldId="348"/>
            <ac:picMk id="19" creationId="{E5D49BC1-F739-9A7C-D91F-35161D569DFC}"/>
          </ac:picMkLst>
        </pc:picChg>
      </pc:sldChg>
      <pc:sldChg chg="addSp delSp modSp add mod">
        <pc:chgData name="Mario Martinez" userId="3a8698ea-445f-4751-a923-c95ba728fd8c" providerId="ADAL" clId="{9F3F9936-0B87-480D-94EE-7B2B1253160F}" dt="2023-05-23T13:54:42.635" v="5890" actId="1076"/>
        <pc:sldMkLst>
          <pc:docMk/>
          <pc:sldMk cId="1978396087" sldId="349"/>
        </pc:sldMkLst>
        <pc:spChg chg="mod">
          <ac:chgData name="Mario Martinez" userId="3a8698ea-445f-4751-a923-c95ba728fd8c" providerId="ADAL" clId="{9F3F9936-0B87-480D-94EE-7B2B1253160F}" dt="2023-05-23T13:51:24.533" v="5877" actId="14100"/>
          <ac:spMkLst>
            <pc:docMk/>
            <pc:sldMk cId="1978396087" sldId="349"/>
            <ac:spMk id="9" creationId="{37F769AC-9E07-3353-C47A-B9F25BEB0CC2}"/>
          </ac:spMkLst>
        </pc:spChg>
        <pc:spChg chg="mod">
          <ac:chgData name="Mario Martinez" userId="3a8698ea-445f-4751-a923-c95ba728fd8c" providerId="ADAL" clId="{9F3F9936-0B87-480D-94EE-7B2B1253160F}" dt="2023-05-23T13:51:06.435" v="5872"/>
          <ac:spMkLst>
            <pc:docMk/>
            <pc:sldMk cId="1978396087" sldId="349"/>
            <ac:spMk id="13" creationId="{0F82C437-CA7C-41DC-3BEE-671A229E6424}"/>
          </ac:spMkLst>
        </pc:spChg>
        <pc:spChg chg="del">
          <ac:chgData name="Mario Martinez" userId="3a8698ea-445f-4751-a923-c95ba728fd8c" providerId="ADAL" clId="{9F3F9936-0B87-480D-94EE-7B2B1253160F}" dt="2023-05-23T13:51:11.875" v="5873" actId="478"/>
          <ac:spMkLst>
            <pc:docMk/>
            <pc:sldMk cId="1978396087" sldId="349"/>
            <ac:spMk id="19" creationId="{B6BF95FD-118B-A5E0-C11D-62476C3077B3}"/>
          </ac:spMkLst>
        </pc:spChg>
        <pc:picChg chg="add mod">
          <ac:chgData name="Mario Martinez" userId="3a8698ea-445f-4751-a923-c95ba728fd8c" providerId="ADAL" clId="{9F3F9936-0B87-480D-94EE-7B2B1253160F}" dt="2023-05-23T13:54:42.635" v="5890" actId="1076"/>
          <ac:picMkLst>
            <pc:docMk/>
            <pc:sldMk cId="1978396087" sldId="349"/>
            <ac:picMk id="3" creationId="{00AB589F-BEC9-C82C-B940-55841F8ACE42}"/>
          </ac:picMkLst>
        </pc:picChg>
        <pc:picChg chg="mod">
          <ac:chgData name="Mario Martinez" userId="3a8698ea-445f-4751-a923-c95ba728fd8c" providerId="ADAL" clId="{9F3F9936-0B87-480D-94EE-7B2B1253160F}" dt="2023-05-23T13:50:07.479" v="5860" actId="1076"/>
          <ac:picMkLst>
            <pc:docMk/>
            <pc:sldMk cId="1978396087" sldId="349"/>
            <ac:picMk id="5" creationId="{6B40A2DC-FB75-DEB1-37DB-1E43C9D17E71}"/>
          </ac:picMkLst>
        </pc:picChg>
        <pc:cxnChg chg="mod">
          <ac:chgData name="Mario Martinez" userId="3a8698ea-445f-4751-a923-c95ba728fd8c" providerId="ADAL" clId="{9F3F9936-0B87-480D-94EE-7B2B1253160F}" dt="2023-05-23T13:51:35.786" v="5879" actId="1582"/>
          <ac:cxnSpMkLst>
            <pc:docMk/>
            <pc:sldMk cId="1978396087" sldId="349"/>
            <ac:cxnSpMk id="7" creationId="{C0ACB9AE-4F49-A6D9-8FAA-8A24AF9506C3}"/>
          </ac:cxnSpMkLst>
        </pc:cxnChg>
        <pc:cxnChg chg="mod">
          <ac:chgData name="Mario Martinez" userId="3a8698ea-445f-4751-a923-c95ba728fd8c" providerId="ADAL" clId="{9F3F9936-0B87-480D-94EE-7B2B1253160F}" dt="2023-05-23T13:51:35.786" v="5879" actId="1582"/>
          <ac:cxnSpMkLst>
            <pc:docMk/>
            <pc:sldMk cId="1978396087" sldId="349"/>
            <ac:cxnSpMk id="12" creationId="{6BE4F351-F378-3507-1D1E-ED95FA949126}"/>
          </ac:cxnSpMkLst>
        </pc:cxnChg>
        <pc:cxnChg chg="mod">
          <ac:chgData name="Mario Martinez" userId="3a8698ea-445f-4751-a923-c95ba728fd8c" providerId="ADAL" clId="{9F3F9936-0B87-480D-94EE-7B2B1253160F}" dt="2023-05-23T13:51:35.786" v="5879" actId="1582"/>
          <ac:cxnSpMkLst>
            <pc:docMk/>
            <pc:sldMk cId="1978396087" sldId="349"/>
            <ac:cxnSpMk id="16" creationId="{E578EC02-D95D-3280-E3AD-C2641F37CFED}"/>
          </ac:cxnSpMkLst>
        </pc:cxnChg>
        <pc:cxnChg chg="del mod">
          <ac:chgData name="Mario Martinez" userId="3a8698ea-445f-4751-a923-c95ba728fd8c" providerId="ADAL" clId="{9F3F9936-0B87-480D-94EE-7B2B1253160F}" dt="2023-05-23T13:51:13.276" v="5874" actId="478"/>
          <ac:cxnSpMkLst>
            <pc:docMk/>
            <pc:sldMk cId="1978396087" sldId="349"/>
            <ac:cxnSpMk id="20" creationId="{C72E6738-4528-B684-FE9F-FAAF1D69CBAE}"/>
          </ac:cxnSpMkLst>
        </pc:cxnChg>
      </pc:sldChg>
      <pc:sldChg chg="add del">
        <pc:chgData name="Mario Martinez" userId="3a8698ea-445f-4751-a923-c95ba728fd8c" providerId="ADAL" clId="{9F3F9936-0B87-480D-94EE-7B2B1253160F}" dt="2023-05-23T12:59:27.787" v="3421"/>
        <pc:sldMkLst>
          <pc:docMk/>
          <pc:sldMk cId="3978799326" sldId="349"/>
        </pc:sldMkLst>
      </pc:sld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Simple Blu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rgbClr val="00B0F0"/>
                </a:solidFill>
                <a:latin typeface="Nexa Bold" panose="02000000000000000000" pitchFamily="50" charset="0"/>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28E8D346-A915-4882-A510-80C55F2B0290}" type="datetimeFigureOut">
              <a:rPr lang="en-GB" smtClean="0"/>
              <a:t>23/05/2023</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sp>
        <p:nvSpPr>
          <p:cNvPr id="10" name="TextBox 9">
            <a:extLst>
              <a:ext uri="{FF2B5EF4-FFF2-40B4-BE49-F238E27FC236}">
                <a16:creationId xmlns:a16="http://schemas.microsoft.com/office/drawing/2014/main" id="{545C5B81-6D3C-324B-1D70-12F6AA44804C}"/>
              </a:ext>
            </a:extLst>
          </p:cNvPr>
          <p:cNvSpPr txBox="1"/>
          <p:nvPr userDrawn="1"/>
        </p:nvSpPr>
        <p:spPr>
          <a:xfrm>
            <a:off x="8340436" y="5946135"/>
            <a:ext cx="3851564"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7396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Simple Logo Blue/Black 3">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831A6E-5C61-78AF-5D8D-D13531A7B87B}"/>
              </a:ext>
            </a:extLst>
          </p:cNvPr>
          <p:cNvSpPr/>
          <p:nvPr userDrawn="1"/>
        </p:nvSpPr>
        <p:spPr>
          <a:xfrm>
            <a:off x="0" y="0"/>
            <a:ext cx="12192000" cy="6858000"/>
          </a:xfrm>
          <a:prstGeom prst="rect">
            <a:avLst/>
          </a:prstGeom>
          <a:gradFill flip="none" rotWithShape="1">
            <a:gsLst>
              <a:gs pos="0">
                <a:srgbClr val="00B0F0">
                  <a:shade val="30000"/>
                  <a:satMod val="115000"/>
                </a:srgbClr>
              </a:gs>
              <a:gs pos="23000">
                <a:srgbClr val="00B0F0">
                  <a:shade val="67500"/>
                  <a:satMod val="115000"/>
                </a:srgbClr>
              </a:gs>
              <a:gs pos="100000">
                <a:srgbClr val="00B0F0">
                  <a:shade val="100000"/>
                  <a:satMod val="115000"/>
                </a:srgbClr>
              </a:gs>
            </a:gsLst>
            <a:lin ang="13500000" scaled="1"/>
            <a:tileRect/>
          </a:gra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2F0FC399-1E99-64E5-3C59-25E3AD9900B6}"/>
              </a:ext>
            </a:extLst>
          </p:cNvPr>
          <p:cNvSpPr txBox="1"/>
          <p:nvPr userDrawn="1"/>
        </p:nvSpPr>
        <p:spPr>
          <a:xfrm>
            <a:off x="8331200" y="337402"/>
            <a:ext cx="3860800" cy="406650"/>
          </a:xfrm>
          <a:prstGeom prst="rect">
            <a:avLst/>
          </a:prstGeom>
          <a:noFill/>
        </p:spPr>
        <p:txBody>
          <a:bodyPr wrap="square" rtlCol="0">
            <a:spAutoFit/>
          </a:bodyPr>
          <a:lstStyle/>
          <a:p>
            <a:pPr algn="ctr">
              <a:lnSpc>
                <a:spcPct val="107000"/>
              </a:lnSpc>
              <a:spcAft>
                <a:spcPts val="800"/>
              </a:spcAft>
            </a:pPr>
            <a:r>
              <a:rPr lang="en-GB" sz="2000" b="1" i="1" dirty="0">
                <a:solidFill>
                  <a:schemeClr val="bg1"/>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406206" y="2767280"/>
            <a:ext cx="3657793" cy="1323439"/>
          </a:xfrm>
        </p:spPr>
        <p:txBody>
          <a:bodyPr anchor="b">
            <a:normAutofit/>
          </a:bodyPr>
          <a:lstStyle>
            <a:lvl1pPr algn="l">
              <a:lnSpc>
                <a:spcPct val="100000"/>
              </a:lnSpc>
              <a:defRPr sz="4000" b="1" spc="200" baseline="0">
                <a:solidFill>
                  <a:schemeClr val="bg1"/>
                </a:solidFill>
                <a:latin typeface="Nexa Bold" panose="02000000000000000000" pitchFamily="50" charset="0"/>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406206" y="4590215"/>
            <a:ext cx="3657793" cy="884144"/>
          </a:xfrm>
        </p:spPr>
        <p:txBody>
          <a:bodyPr>
            <a:normAutofit/>
          </a:bodyPr>
          <a:lstStyle>
            <a:lvl1pPr marL="0" indent="0" algn="l">
              <a:buNone/>
              <a:defRPr sz="2400" b="1" i="1">
                <a:solidFill>
                  <a:schemeClr val="bg1"/>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pic>
        <p:nvPicPr>
          <p:cNvPr id="5" name="Picture 4" descr="Logo&#10;&#10;Description automatically generated">
            <a:extLst>
              <a:ext uri="{FF2B5EF4-FFF2-40B4-BE49-F238E27FC236}">
                <a16:creationId xmlns:a16="http://schemas.microsoft.com/office/drawing/2014/main" id="{3F2E9BD9-31F1-4DD0-ADA8-BBC83DFA5C0C}"/>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12509" b="28208"/>
          <a:stretch/>
        </p:blipFill>
        <p:spPr>
          <a:xfrm>
            <a:off x="5152292" y="1081454"/>
            <a:ext cx="7039708" cy="5776546"/>
          </a:xfrm>
          <a:prstGeom prst="rect">
            <a:avLst/>
          </a:prstGeom>
        </p:spPr>
      </p:pic>
    </p:spTree>
    <p:extLst>
      <p:ext uri="{BB962C8B-B14F-4D97-AF65-F5344CB8AC3E}">
        <p14:creationId xmlns:p14="http://schemas.microsoft.com/office/powerpoint/2010/main" val="1278170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Simple Logo White/Black 4">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2F0FC399-1E99-64E5-3C59-25E3AD9900B6}"/>
              </a:ext>
            </a:extLst>
          </p:cNvPr>
          <p:cNvSpPr txBox="1"/>
          <p:nvPr userDrawn="1"/>
        </p:nvSpPr>
        <p:spPr>
          <a:xfrm>
            <a:off x="8331200" y="337402"/>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pic>
        <p:nvPicPr>
          <p:cNvPr id="5" name="Picture 4" descr="Logo&#10;&#10;Description automatically generated">
            <a:extLst>
              <a:ext uri="{FF2B5EF4-FFF2-40B4-BE49-F238E27FC236}">
                <a16:creationId xmlns:a16="http://schemas.microsoft.com/office/drawing/2014/main" id="{3F2E9BD9-31F1-4DD0-ADA8-BBC83DFA5C0C}"/>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12509" b="28208"/>
          <a:stretch/>
        </p:blipFill>
        <p:spPr>
          <a:xfrm>
            <a:off x="5152292" y="1081454"/>
            <a:ext cx="7039708" cy="5776546"/>
          </a:xfrm>
          <a:prstGeom prst="rect">
            <a:avLst/>
          </a:prstGeom>
        </p:spPr>
      </p:pic>
    </p:spTree>
    <p:extLst>
      <p:ext uri="{BB962C8B-B14F-4D97-AF65-F5344CB8AC3E}">
        <p14:creationId xmlns:p14="http://schemas.microsoft.com/office/powerpoint/2010/main" val="28124968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Simple Logo White/Black 5">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1084A2C-5D21-7A98-F6D9-A5AC70C57166}"/>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8" name="TextBox 17">
            <a:extLst>
              <a:ext uri="{FF2B5EF4-FFF2-40B4-BE49-F238E27FC236}">
                <a16:creationId xmlns:a16="http://schemas.microsoft.com/office/drawing/2014/main" id="{2F0FC399-1E99-64E5-3C59-25E3AD9900B6}"/>
              </a:ext>
            </a:extLst>
          </p:cNvPr>
          <p:cNvSpPr txBox="1"/>
          <p:nvPr userDrawn="1"/>
        </p:nvSpPr>
        <p:spPr>
          <a:xfrm>
            <a:off x="8331200" y="337402"/>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10" name="Arc 9">
            <a:extLst>
              <a:ext uri="{FF2B5EF4-FFF2-40B4-BE49-F238E27FC236}">
                <a16:creationId xmlns:a16="http://schemas.microsoft.com/office/drawing/2014/main" id="{61F30BF6-4AB5-5793-16E3-01544A52D6F8}"/>
              </a:ext>
            </a:extLst>
          </p:cNvPr>
          <p:cNvSpPr/>
          <p:nvPr userDrawn="1"/>
        </p:nvSpPr>
        <p:spPr>
          <a:xfrm rot="16200000">
            <a:off x="5175955" y="1072085"/>
            <a:ext cx="7920404" cy="7920404"/>
          </a:xfrm>
          <a:prstGeom prst="arc">
            <a:avLst>
              <a:gd name="adj1" fmla="val 14553369"/>
              <a:gd name="adj2" fmla="val 3028724"/>
            </a:avLst>
          </a:prstGeom>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16562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 Blue/White 1">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831A6E-5C61-78AF-5D8D-D13531A7B87B}"/>
              </a:ext>
            </a:extLst>
          </p:cNvPr>
          <p:cNvSpPr/>
          <p:nvPr userDrawn="1"/>
        </p:nvSpPr>
        <p:spPr>
          <a:xfrm>
            <a:off x="0" y="0"/>
            <a:ext cx="12192000" cy="6858000"/>
          </a:xfrm>
          <a:prstGeom prst="rect">
            <a:avLst/>
          </a:prstGeom>
          <a:gradFill flip="none" rotWithShape="1">
            <a:gsLst>
              <a:gs pos="0">
                <a:srgbClr val="00B0F0">
                  <a:shade val="30000"/>
                  <a:satMod val="115000"/>
                </a:srgbClr>
              </a:gs>
              <a:gs pos="23000">
                <a:srgbClr val="00B0F0">
                  <a:shade val="67500"/>
                  <a:satMod val="115000"/>
                </a:srgbClr>
              </a:gs>
              <a:gs pos="100000">
                <a:srgbClr val="00B0F0">
                  <a:shade val="100000"/>
                  <a:satMod val="115000"/>
                </a:srgbClr>
              </a:gs>
            </a:gsLst>
            <a:lin ang="13500000" scaled="1"/>
            <a:tileRect/>
          </a:gra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a:extLst>
              <a:ext uri="{FF2B5EF4-FFF2-40B4-BE49-F238E27FC236}">
                <a16:creationId xmlns:a16="http://schemas.microsoft.com/office/drawing/2014/main" id="{A1084A2C-5D21-7A98-F6D9-A5AC70C571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chemeClr val="bg1"/>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chemeClr val="bg1"/>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chemeClr val="bg1"/>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spTree>
    <p:extLst>
      <p:ext uri="{BB962C8B-B14F-4D97-AF65-F5344CB8AC3E}">
        <p14:creationId xmlns:p14="http://schemas.microsoft.com/office/powerpoint/2010/main" val="5155858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Slide White/Blue 2">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1084A2C-5D21-7A98-F6D9-A5AC70C571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sp>
        <p:nvSpPr>
          <p:cNvPr id="5" name="Arc 4">
            <a:extLst>
              <a:ext uri="{FF2B5EF4-FFF2-40B4-BE49-F238E27FC236}">
                <a16:creationId xmlns:a16="http://schemas.microsoft.com/office/drawing/2014/main" id="{0CD09993-40FE-D87D-E713-03530C1AD52C}"/>
              </a:ext>
            </a:extLst>
          </p:cNvPr>
          <p:cNvSpPr/>
          <p:nvPr userDrawn="1"/>
        </p:nvSpPr>
        <p:spPr>
          <a:xfrm rot="16200000">
            <a:off x="5175955" y="1072085"/>
            <a:ext cx="7920404" cy="7920404"/>
          </a:xfrm>
          <a:prstGeom prst="arc">
            <a:avLst>
              <a:gd name="adj1" fmla="val 14553369"/>
              <a:gd name="adj2" fmla="val 3028724"/>
            </a:avLst>
          </a:prstGeom>
          <a:ln>
            <a:solidFill>
              <a:srgbClr val="00B0F0"/>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27880666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Slide Blue/Black 3">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831A6E-5C61-78AF-5D8D-D13531A7B87B}"/>
              </a:ext>
            </a:extLst>
          </p:cNvPr>
          <p:cNvSpPr/>
          <p:nvPr userDrawn="1"/>
        </p:nvSpPr>
        <p:spPr>
          <a:xfrm>
            <a:off x="0" y="0"/>
            <a:ext cx="12192000" cy="6858000"/>
          </a:xfrm>
          <a:prstGeom prst="rect">
            <a:avLst/>
          </a:prstGeom>
          <a:gradFill flip="none" rotWithShape="1">
            <a:gsLst>
              <a:gs pos="0">
                <a:srgbClr val="00B0F0">
                  <a:shade val="30000"/>
                  <a:satMod val="115000"/>
                </a:srgbClr>
              </a:gs>
              <a:gs pos="23000">
                <a:srgbClr val="00B0F0">
                  <a:shade val="67500"/>
                  <a:satMod val="115000"/>
                </a:srgbClr>
              </a:gs>
              <a:gs pos="100000">
                <a:srgbClr val="00B0F0">
                  <a:shade val="100000"/>
                  <a:satMod val="115000"/>
                </a:srgbClr>
              </a:gs>
            </a:gsLst>
            <a:lin ang="13500000" scaled="1"/>
            <a:tileRect/>
          </a:gra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chemeClr val="bg1"/>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chemeClr val="bg1"/>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chemeClr val="bg1"/>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pic>
        <p:nvPicPr>
          <p:cNvPr id="4" name="Picture 3" descr="Logo&#10;&#10;Description automatically generated">
            <a:extLst>
              <a:ext uri="{FF2B5EF4-FFF2-40B4-BE49-F238E27FC236}">
                <a16:creationId xmlns:a16="http://schemas.microsoft.com/office/drawing/2014/main" id="{22815400-80B1-A44B-1B13-B0799E1E5655}"/>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12509" b="28208"/>
          <a:stretch/>
        </p:blipFill>
        <p:spPr>
          <a:xfrm>
            <a:off x="5152292" y="1081454"/>
            <a:ext cx="7039708" cy="5776546"/>
          </a:xfrm>
          <a:prstGeom prst="rect">
            <a:avLst/>
          </a:prstGeom>
        </p:spPr>
      </p:pic>
    </p:spTree>
    <p:extLst>
      <p:ext uri="{BB962C8B-B14F-4D97-AF65-F5344CB8AC3E}">
        <p14:creationId xmlns:p14="http://schemas.microsoft.com/office/powerpoint/2010/main" val="633174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Slide Black/White 4">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pic>
        <p:nvPicPr>
          <p:cNvPr id="4" name="Picture 3" descr="Logo&#10;&#10;Description automatically generated">
            <a:extLst>
              <a:ext uri="{FF2B5EF4-FFF2-40B4-BE49-F238E27FC236}">
                <a16:creationId xmlns:a16="http://schemas.microsoft.com/office/drawing/2014/main" id="{311E6D7D-FA47-43C4-18B5-A38BE31725D3}"/>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12509" b="28208"/>
          <a:stretch/>
        </p:blipFill>
        <p:spPr>
          <a:xfrm>
            <a:off x="5152292" y="1081454"/>
            <a:ext cx="7039708" cy="5776546"/>
          </a:xfrm>
          <a:prstGeom prst="rect">
            <a:avLst/>
          </a:prstGeom>
        </p:spPr>
      </p:pic>
    </p:spTree>
    <p:extLst>
      <p:ext uri="{BB962C8B-B14F-4D97-AF65-F5344CB8AC3E}">
        <p14:creationId xmlns:p14="http://schemas.microsoft.com/office/powerpoint/2010/main" val="8425318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Slide White/Grey 5">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grpSp>
        <p:nvGrpSpPr>
          <p:cNvPr id="8" name="Group 7">
            <a:extLst>
              <a:ext uri="{FF2B5EF4-FFF2-40B4-BE49-F238E27FC236}">
                <a16:creationId xmlns:a16="http://schemas.microsoft.com/office/drawing/2014/main" id="{C00CF986-FD5A-5975-2EC8-F0EACE7041A6}"/>
              </a:ext>
            </a:extLst>
          </p:cNvPr>
          <p:cNvGrpSpPr/>
          <p:nvPr userDrawn="1"/>
        </p:nvGrpSpPr>
        <p:grpSpPr>
          <a:xfrm>
            <a:off x="5159912" y="1072085"/>
            <a:ext cx="7936447" cy="7920404"/>
            <a:chOff x="5159912" y="1072085"/>
            <a:chExt cx="7936447" cy="7920404"/>
          </a:xfrm>
        </p:grpSpPr>
        <p:pic>
          <p:nvPicPr>
            <p:cNvPr id="5" name="Picture 4">
              <a:extLst>
                <a:ext uri="{FF2B5EF4-FFF2-40B4-BE49-F238E27FC236}">
                  <a16:creationId xmlns:a16="http://schemas.microsoft.com/office/drawing/2014/main" id="{78369ACA-2F12-CB63-910E-229CF3B4A659}"/>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6" name="Arc 5">
              <a:extLst>
                <a:ext uri="{FF2B5EF4-FFF2-40B4-BE49-F238E27FC236}">
                  <a16:creationId xmlns:a16="http://schemas.microsoft.com/office/drawing/2014/main" id="{AA18C82D-3997-C9C4-9292-DDEE574A48F2}"/>
                </a:ext>
              </a:extLst>
            </p:cNvPr>
            <p:cNvSpPr/>
            <p:nvPr userDrawn="1"/>
          </p:nvSpPr>
          <p:spPr>
            <a:xfrm rot="16200000">
              <a:off x="5175955" y="1072085"/>
              <a:ext cx="7920404" cy="7920404"/>
            </a:xfrm>
            <a:prstGeom prst="arc">
              <a:avLst>
                <a:gd name="adj1" fmla="val 14553369"/>
                <a:gd name="adj2" fmla="val 3028724"/>
              </a:avLst>
            </a:prstGeom>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18896205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Slide White/Grey Small Logo 6">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pic>
        <p:nvPicPr>
          <p:cNvPr id="5" name="Picture 4">
            <a:extLst>
              <a:ext uri="{FF2B5EF4-FFF2-40B4-BE49-F238E27FC236}">
                <a16:creationId xmlns:a16="http://schemas.microsoft.com/office/drawing/2014/main" id="{78369ACA-2F12-CB63-910E-229CF3B4A659}"/>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6" name="Arc 5">
            <a:extLst>
              <a:ext uri="{FF2B5EF4-FFF2-40B4-BE49-F238E27FC236}">
                <a16:creationId xmlns:a16="http://schemas.microsoft.com/office/drawing/2014/main" id="{AA18C82D-3997-C9C4-9292-DDEE574A48F2}"/>
              </a:ext>
            </a:extLst>
          </p:cNvPr>
          <p:cNvSpPr/>
          <p:nvPr userDrawn="1"/>
        </p:nvSpPr>
        <p:spPr>
          <a:xfrm rot="16200000">
            <a:off x="7220584" y="2758227"/>
            <a:ext cx="5612225" cy="5612225"/>
          </a:xfrm>
          <a:prstGeom prst="arc">
            <a:avLst>
              <a:gd name="adj1" fmla="val 14553369"/>
              <a:gd name="adj2" fmla="val 3028724"/>
            </a:avLst>
          </a:prstGeom>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9829780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Si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6246F-D609-1C10-0EB3-9CF35C14BE22}"/>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AEF542D5-98E3-7038-3BFF-A5325C1D25DC}"/>
              </a:ext>
            </a:extLst>
          </p:cNvPr>
          <p:cNvSpPr>
            <a:spLocks noGrp="1"/>
          </p:cNvSpPr>
          <p:nvPr>
            <p:ph idx="1"/>
          </p:nvPr>
        </p:nvSpPr>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27C9CCB5-FC8A-483F-915E-2A1D073877A4}"/>
              </a:ext>
            </a:extLst>
          </p:cNvPr>
          <p:cNvSpPr>
            <a:spLocks noGrp="1"/>
          </p:cNvSpPr>
          <p:nvPr>
            <p:ph type="dt" sz="half" idx="10"/>
          </p:nvPr>
        </p:nvSpPr>
        <p:spPr/>
        <p:txBody>
          <a:bodyPr/>
          <a:lstStyle/>
          <a:p>
            <a:fld id="{28E8D346-A915-4882-A510-80C55F2B0290}" type="datetimeFigureOut">
              <a:rPr lang="en-GB" smtClean="0"/>
              <a:t>23/05/2023</a:t>
            </a:fld>
            <a:endParaRPr lang="en-GB"/>
          </a:p>
        </p:txBody>
      </p:sp>
      <p:sp>
        <p:nvSpPr>
          <p:cNvPr id="5" name="Footer Placeholder 4">
            <a:extLst>
              <a:ext uri="{FF2B5EF4-FFF2-40B4-BE49-F238E27FC236}">
                <a16:creationId xmlns:a16="http://schemas.microsoft.com/office/drawing/2014/main" id="{0413F7E3-490D-2C48-1565-E6F2210447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B220CC-6F22-09A2-7E9D-DA486A432CAE}"/>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7" name="Picture 6" descr="Logo&#10;&#10;Description automatically generated">
            <a:extLst>
              <a:ext uri="{FF2B5EF4-FFF2-40B4-BE49-F238E27FC236}">
                <a16:creationId xmlns:a16="http://schemas.microsoft.com/office/drawing/2014/main" id="{DD1BAC43-B2E1-6547-0894-0809FAA63358}"/>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8" name="Picture 7">
            <a:extLst>
              <a:ext uri="{FF2B5EF4-FFF2-40B4-BE49-F238E27FC236}">
                <a16:creationId xmlns:a16="http://schemas.microsoft.com/office/drawing/2014/main" id="{15A586EE-FFC8-C208-98D9-142C9112AF12}"/>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9" name="Straight Connector 8">
            <a:extLst>
              <a:ext uri="{FF2B5EF4-FFF2-40B4-BE49-F238E27FC236}">
                <a16:creationId xmlns:a16="http://schemas.microsoft.com/office/drawing/2014/main" id="{52E1595E-1FBB-5E6B-0D28-2FE5224DF462}"/>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623785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Simple Blue 2">
    <p:spTree>
      <p:nvGrpSpPr>
        <p:cNvPr id="1" name=""/>
        <p:cNvGrpSpPr/>
        <p:nvPr/>
      </p:nvGrpSpPr>
      <p:grpSpPr>
        <a:xfrm>
          <a:off x="0" y="0"/>
          <a:ext cx="0" cy="0"/>
          <a:chOff x="0" y="0"/>
          <a:chExt cx="0" cy="0"/>
        </a:xfrm>
      </p:grpSpPr>
      <p:pic>
        <p:nvPicPr>
          <p:cNvPr id="7" name="Content Placeholder 3" descr="Diagram, engineering drawing&#10;&#10;Description automatically generated">
            <a:extLst>
              <a:ext uri="{FF2B5EF4-FFF2-40B4-BE49-F238E27FC236}">
                <a16:creationId xmlns:a16="http://schemas.microsoft.com/office/drawing/2014/main" id="{E9979AA6-E3C5-CBDB-656B-BBF3673289D0}"/>
              </a:ext>
            </a:extLst>
          </p:cNvPr>
          <p:cNvPicPr>
            <a:picLocks noChangeAspect="1"/>
          </p:cNvPicPr>
          <p:nvPr userDrawn="1"/>
        </p:nvPicPr>
        <p:blipFill>
          <a:blip r:embed="rId2">
            <a:clrChange>
              <a:clrFrom>
                <a:srgbClr val="FFFFFF"/>
              </a:clrFrom>
              <a:clrTo>
                <a:srgbClr val="FFFFFF">
                  <a:alpha val="0"/>
                </a:srgbClr>
              </a:clrTo>
            </a:clrChange>
            <a:alphaModFix amt="12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406443" y="1130179"/>
            <a:ext cx="9379113" cy="4597642"/>
          </a:xfrm>
          <a:prstGeom prst="rect">
            <a:avLst/>
          </a:prstGeom>
          <a:effectLst>
            <a:glow>
              <a:schemeClr val="tx1"/>
            </a:glow>
            <a:outerShdw blurRad="50800" dist="50800" dir="5400000" algn="ctr" rotWithShape="0">
              <a:srgbClr val="000000">
                <a:alpha val="0"/>
              </a:srgbClr>
            </a:outerShdw>
            <a:reflection endPos="0" dist="50800" dir="5400000" sy="-100000" algn="bl" rotWithShape="0"/>
          </a:effectLst>
        </p:spPr>
      </p:pic>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4"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rgbClr val="00B0F0"/>
                </a:solidFill>
                <a:latin typeface="Nexa Bold" panose="02000000000000000000" pitchFamily="50" charset="0"/>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28E8D346-A915-4882-A510-80C55F2B0290}" type="datetimeFigureOut">
              <a:rPr lang="en-GB" smtClean="0"/>
              <a:t>23/05/2023</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sp>
        <p:nvSpPr>
          <p:cNvPr id="10" name="TextBox 9">
            <a:extLst>
              <a:ext uri="{FF2B5EF4-FFF2-40B4-BE49-F238E27FC236}">
                <a16:creationId xmlns:a16="http://schemas.microsoft.com/office/drawing/2014/main" id="{15DC9C2A-0E96-B3DD-E72A-B658606A10BB}"/>
              </a:ext>
            </a:extLst>
          </p:cNvPr>
          <p:cNvSpPr txBox="1"/>
          <p:nvPr userDrawn="1"/>
        </p:nvSpPr>
        <p:spPr>
          <a:xfrm>
            <a:off x="8340436" y="5946135"/>
            <a:ext cx="3851564"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258958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Log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6246F-D609-1C10-0EB3-9CF35C14BE22}"/>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AEF542D5-98E3-7038-3BFF-A5325C1D25DC}"/>
              </a:ext>
            </a:extLst>
          </p:cNvPr>
          <p:cNvSpPr>
            <a:spLocks noGrp="1"/>
          </p:cNvSpPr>
          <p:nvPr>
            <p:ph idx="1"/>
          </p:nvPr>
        </p:nvSpPr>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27C9CCB5-FC8A-483F-915E-2A1D073877A4}"/>
              </a:ext>
            </a:extLst>
          </p:cNvPr>
          <p:cNvSpPr>
            <a:spLocks noGrp="1"/>
          </p:cNvSpPr>
          <p:nvPr>
            <p:ph type="dt" sz="half" idx="10"/>
          </p:nvPr>
        </p:nvSpPr>
        <p:spPr/>
        <p:txBody>
          <a:bodyPr/>
          <a:lstStyle/>
          <a:p>
            <a:fld id="{28E8D346-A915-4882-A510-80C55F2B0290}" type="datetimeFigureOut">
              <a:rPr lang="en-GB" smtClean="0"/>
              <a:t>23/05/2023</a:t>
            </a:fld>
            <a:endParaRPr lang="en-GB"/>
          </a:p>
        </p:txBody>
      </p:sp>
      <p:sp>
        <p:nvSpPr>
          <p:cNvPr id="5" name="Footer Placeholder 4">
            <a:extLst>
              <a:ext uri="{FF2B5EF4-FFF2-40B4-BE49-F238E27FC236}">
                <a16:creationId xmlns:a16="http://schemas.microsoft.com/office/drawing/2014/main" id="{0413F7E3-490D-2C48-1565-E6F2210447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B220CC-6F22-09A2-7E9D-DA486A432CAE}"/>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7" name="Picture 6" descr="Logo&#10;&#10;Description automatically generated">
            <a:extLst>
              <a:ext uri="{FF2B5EF4-FFF2-40B4-BE49-F238E27FC236}">
                <a16:creationId xmlns:a16="http://schemas.microsoft.com/office/drawing/2014/main" id="{DD1BAC43-B2E1-6547-0894-0809FAA63358}"/>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8" name="Picture 7">
            <a:extLst>
              <a:ext uri="{FF2B5EF4-FFF2-40B4-BE49-F238E27FC236}">
                <a16:creationId xmlns:a16="http://schemas.microsoft.com/office/drawing/2014/main" id="{15A586EE-FFC8-C208-98D9-142C9112AF12}"/>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9" name="Straight Connector 8">
            <a:extLst>
              <a:ext uri="{FF2B5EF4-FFF2-40B4-BE49-F238E27FC236}">
                <a16:creationId xmlns:a16="http://schemas.microsoft.com/office/drawing/2014/main" id="{52E1595E-1FBB-5E6B-0D28-2FE5224DF462}"/>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grpSp>
        <p:nvGrpSpPr>
          <p:cNvPr id="16" name="Group 15">
            <a:extLst>
              <a:ext uri="{FF2B5EF4-FFF2-40B4-BE49-F238E27FC236}">
                <a16:creationId xmlns:a16="http://schemas.microsoft.com/office/drawing/2014/main" id="{264BDB03-EE9E-E849-B5B7-7F755201AD96}"/>
              </a:ext>
            </a:extLst>
          </p:cNvPr>
          <p:cNvGrpSpPr/>
          <p:nvPr userDrawn="1"/>
        </p:nvGrpSpPr>
        <p:grpSpPr>
          <a:xfrm>
            <a:off x="7209216" y="2758227"/>
            <a:ext cx="5623593" cy="5612225"/>
            <a:chOff x="7209216" y="2758227"/>
            <a:chExt cx="5623593" cy="5612225"/>
          </a:xfrm>
        </p:grpSpPr>
        <p:pic>
          <p:nvPicPr>
            <p:cNvPr id="14" name="Picture 13">
              <a:extLst>
                <a:ext uri="{FF2B5EF4-FFF2-40B4-BE49-F238E27FC236}">
                  <a16:creationId xmlns:a16="http://schemas.microsoft.com/office/drawing/2014/main" id="{FD3C7453-7434-0F61-820C-861F0B51D336}"/>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5" name="Arc 14">
              <a:extLst>
                <a:ext uri="{FF2B5EF4-FFF2-40B4-BE49-F238E27FC236}">
                  <a16:creationId xmlns:a16="http://schemas.microsoft.com/office/drawing/2014/main" id="{F965FC7E-67B7-8CA6-E111-C3EE58075659}"/>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33912088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6246F-D609-1C10-0EB3-9CF35C14BE22}"/>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AEF542D5-98E3-7038-3BFF-A5325C1D25DC}"/>
              </a:ext>
            </a:extLst>
          </p:cNvPr>
          <p:cNvSpPr>
            <a:spLocks noGrp="1"/>
          </p:cNvSpPr>
          <p:nvPr>
            <p:ph idx="1"/>
          </p:nvPr>
        </p:nvSpPr>
        <p:spPr>
          <a:xfrm>
            <a:off x="838200" y="1821396"/>
            <a:ext cx="4686300" cy="4355567"/>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27C9CCB5-FC8A-483F-915E-2A1D073877A4}"/>
              </a:ext>
            </a:extLst>
          </p:cNvPr>
          <p:cNvSpPr>
            <a:spLocks noGrp="1"/>
          </p:cNvSpPr>
          <p:nvPr>
            <p:ph type="dt" sz="half" idx="10"/>
          </p:nvPr>
        </p:nvSpPr>
        <p:spPr/>
        <p:txBody>
          <a:bodyPr/>
          <a:lstStyle/>
          <a:p>
            <a:fld id="{28E8D346-A915-4882-A510-80C55F2B0290}" type="datetimeFigureOut">
              <a:rPr lang="en-GB" smtClean="0"/>
              <a:t>23/05/2023</a:t>
            </a:fld>
            <a:endParaRPr lang="en-GB"/>
          </a:p>
        </p:txBody>
      </p:sp>
      <p:sp>
        <p:nvSpPr>
          <p:cNvPr id="5" name="Footer Placeholder 4">
            <a:extLst>
              <a:ext uri="{FF2B5EF4-FFF2-40B4-BE49-F238E27FC236}">
                <a16:creationId xmlns:a16="http://schemas.microsoft.com/office/drawing/2014/main" id="{0413F7E3-490D-2C48-1565-E6F2210447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B220CC-6F22-09A2-7E9D-DA486A432CAE}"/>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7" name="Picture 6" descr="Logo&#10;&#10;Description automatically generated">
            <a:extLst>
              <a:ext uri="{FF2B5EF4-FFF2-40B4-BE49-F238E27FC236}">
                <a16:creationId xmlns:a16="http://schemas.microsoft.com/office/drawing/2014/main" id="{DD1BAC43-B2E1-6547-0894-0809FAA63358}"/>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8" name="Picture 7">
            <a:extLst>
              <a:ext uri="{FF2B5EF4-FFF2-40B4-BE49-F238E27FC236}">
                <a16:creationId xmlns:a16="http://schemas.microsoft.com/office/drawing/2014/main" id="{15A586EE-FFC8-C208-98D9-142C9112AF12}"/>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9" name="Straight Connector 8">
            <a:extLst>
              <a:ext uri="{FF2B5EF4-FFF2-40B4-BE49-F238E27FC236}">
                <a16:creationId xmlns:a16="http://schemas.microsoft.com/office/drawing/2014/main" id="{52E1595E-1FBB-5E6B-0D28-2FE5224DF462}"/>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10" name="Picture Placeholder 2">
            <a:extLst>
              <a:ext uri="{FF2B5EF4-FFF2-40B4-BE49-F238E27FC236}">
                <a16:creationId xmlns:a16="http://schemas.microsoft.com/office/drawing/2014/main" id="{DE48A463-ECCE-6B5E-9715-FC07CD45CDBE}"/>
              </a:ext>
            </a:extLst>
          </p:cNvPr>
          <p:cNvSpPr>
            <a:spLocks noGrp="1"/>
          </p:cNvSpPr>
          <p:nvPr>
            <p:ph type="pic" idx="13"/>
          </p:nvPr>
        </p:nvSpPr>
        <p:spPr>
          <a:xfrm>
            <a:off x="5524500" y="1821396"/>
            <a:ext cx="6172200" cy="43513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Tree>
    <p:extLst>
      <p:ext uri="{BB962C8B-B14F-4D97-AF65-F5344CB8AC3E}">
        <p14:creationId xmlns:p14="http://schemas.microsoft.com/office/powerpoint/2010/main" val="38313443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Simp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AAE5F8-BA05-625A-5CFF-F73BCF9EB277}"/>
              </a:ext>
            </a:extLst>
          </p:cNvPr>
          <p:cNvSpPr>
            <a:spLocks noGrp="1"/>
          </p:cNvSpPr>
          <p:nvPr>
            <p:ph sz="half" idx="1"/>
          </p:nvPr>
        </p:nvSpPr>
        <p:spPr>
          <a:xfrm>
            <a:off x="838200" y="1825625"/>
            <a:ext cx="5181600" cy="435133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F0A3E5A6-FC4B-EB5C-90C8-333336869C33}"/>
              </a:ext>
            </a:extLst>
          </p:cNvPr>
          <p:cNvSpPr>
            <a:spLocks noGrp="1"/>
          </p:cNvSpPr>
          <p:nvPr>
            <p:ph sz="half" idx="2"/>
          </p:nvPr>
        </p:nvSpPr>
        <p:spPr>
          <a:xfrm>
            <a:off x="6172200" y="1825625"/>
            <a:ext cx="5181600" cy="435133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9A663AB-0CE7-8E34-6623-AABCE02657C3}"/>
              </a:ext>
            </a:extLst>
          </p:cNvPr>
          <p:cNvSpPr>
            <a:spLocks noGrp="1"/>
          </p:cNvSpPr>
          <p:nvPr>
            <p:ph type="dt" sz="half" idx="10"/>
          </p:nvPr>
        </p:nvSpPr>
        <p:spPr/>
        <p:txBody>
          <a:bodyPr/>
          <a:lstStyle/>
          <a:p>
            <a:fld id="{28E8D346-A915-4882-A510-80C55F2B0290}" type="datetimeFigureOut">
              <a:rPr lang="en-GB" smtClean="0"/>
              <a:t>23/05/2023</a:t>
            </a:fld>
            <a:endParaRPr lang="en-GB"/>
          </a:p>
        </p:txBody>
      </p:sp>
      <p:sp>
        <p:nvSpPr>
          <p:cNvPr id="6" name="Footer Placeholder 5">
            <a:extLst>
              <a:ext uri="{FF2B5EF4-FFF2-40B4-BE49-F238E27FC236}">
                <a16:creationId xmlns:a16="http://schemas.microsoft.com/office/drawing/2014/main" id="{AF6BDC64-110A-8540-9118-86881BDDD3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A387476-257F-CF5F-4A7A-1F3D71148D84}"/>
              </a:ext>
            </a:extLst>
          </p:cNvPr>
          <p:cNvSpPr>
            <a:spLocks noGrp="1"/>
          </p:cNvSpPr>
          <p:nvPr>
            <p:ph type="sldNum" sz="quarter" idx="12"/>
          </p:nvPr>
        </p:nvSpPr>
        <p:spPr/>
        <p:txBody>
          <a:bodyPr/>
          <a:lstStyle/>
          <a:p>
            <a:fld id="{E33F180C-7AC5-428A-9DBB-8DF57BA31570}" type="slidenum">
              <a:rPr lang="en-GB" smtClean="0"/>
              <a:t>‹#›</a:t>
            </a:fld>
            <a:endParaRPr lang="en-GB"/>
          </a:p>
        </p:txBody>
      </p:sp>
      <p:cxnSp>
        <p:nvCxnSpPr>
          <p:cNvPr id="8" name="Straight Connector 7">
            <a:extLst>
              <a:ext uri="{FF2B5EF4-FFF2-40B4-BE49-F238E27FC236}">
                <a16:creationId xmlns:a16="http://schemas.microsoft.com/office/drawing/2014/main" id="{4D21C370-4329-74F8-53D7-0F2867389B97}"/>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9" name="Title 1">
            <a:extLst>
              <a:ext uri="{FF2B5EF4-FFF2-40B4-BE49-F238E27FC236}">
                <a16:creationId xmlns:a16="http://schemas.microsoft.com/office/drawing/2014/main" id="{37C3A75D-A481-EE0C-754D-506C7D4C1C61}"/>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GB"/>
              <a:t>Click to edit Master title style</a:t>
            </a:r>
            <a:endParaRPr lang="en-GB" dirty="0"/>
          </a:p>
        </p:txBody>
      </p:sp>
      <p:pic>
        <p:nvPicPr>
          <p:cNvPr id="10" name="Picture 9" descr="Logo&#10;&#10;Description automatically generated">
            <a:extLst>
              <a:ext uri="{FF2B5EF4-FFF2-40B4-BE49-F238E27FC236}">
                <a16:creationId xmlns:a16="http://schemas.microsoft.com/office/drawing/2014/main" id="{B996CC59-0A80-78A3-5AAD-4BFC5DB4BEE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9F847D22-0D7C-891C-2955-0D65480A5E06}"/>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spTree>
    <p:extLst>
      <p:ext uri="{BB962C8B-B14F-4D97-AF65-F5344CB8AC3E}">
        <p14:creationId xmlns:p14="http://schemas.microsoft.com/office/powerpoint/2010/main" val="6461179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Logo">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AAE5F8-BA05-625A-5CFF-F73BCF9EB277}"/>
              </a:ext>
            </a:extLst>
          </p:cNvPr>
          <p:cNvSpPr>
            <a:spLocks noGrp="1"/>
          </p:cNvSpPr>
          <p:nvPr>
            <p:ph sz="half" idx="1"/>
          </p:nvPr>
        </p:nvSpPr>
        <p:spPr>
          <a:xfrm>
            <a:off x="838200" y="1825625"/>
            <a:ext cx="5181600" cy="435133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F0A3E5A6-FC4B-EB5C-90C8-333336869C33}"/>
              </a:ext>
            </a:extLst>
          </p:cNvPr>
          <p:cNvSpPr>
            <a:spLocks noGrp="1"/>
          </p:cNvSpPr>
          <p:nvPr>
            <p:ph sz="half" idx="2"/>
          </p:nvPr>
        </p:nvSpPr>
        <p:spPr>
          <a:xfrm>
            <a:off x="6172200" y="1825625"/>
            <a:ext cx="5181600" cy="435133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9A663AB-0CE7-8E34-6623-AABCE02657C3}"/>
              </a:ext>
            </a:extLst>
          </p:cNvPr>
          <p:cNvSpPr>
            <a:spLocks noGrp="1"/>
          </p:cNvSpPr>
          <p:nvPr>
            <p:ph type="dt" sz="half" idx="10"/>
          </p:nvPr>
        </p:nvSpPr>
        <p:spPr/>
        <p:txBody>
          <a:bodyPr/>
          <a:lstStyle/>
          <a:p>
            <a:fld id="{28E8D346-A915-4882-A510-80C55F2B0290}" type="datetimeFigureOut">
              <a:rPr lang="en-GB" smtClean="0"/>
              <a:t>23/05/2023</a:t>
            </a:fld>
            <a:endParaRPr lang="en-GB"/>
          </a:p>
        </p:txBody>
      </p:sp>
      <p:sp>
        <p:nvSpPr>
          <p:cNvPr id="6" name="Footer Placeholder 5">
            <a:extLst>
              <a:ext uri="{FF2B5EF4-FFF2-40B4-BE49-F238E27FC236}">
                <a16:creationId xmlns:a16="http://schemas.microsoft.com/office/drawing/2014/main" id="{AF6BDC64-110A-8540-9118-86881BDDD3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A387476-257F-CF5F-4A7A-1F3D71148D84}"/>
              </a:ext>
            </a:extLst>
          </p:cNvPr>
          <p:cNvSpPr>
            <a:spLocks noGrp="1"/>
          </p:cNvSpPr>
          <p:nvPr>
            <p:ph type="sldNum" sz="quarter" idx="12"/>
          </p:nvPr>
        </p:nvSpPr>
        <p:spPr/>
        <p:txBody>
          <a:bodyPr/>
          <a:lstStyle/>
          <a:p>
            <a:fld id="{E33F180C-7AC5-428A-9DBB-8DF57BA31570}" type="slidenum">
              <a:rPr lang="en-GB" smtClean="0"/>
              <a:t>‹#›</a:t>
            </a:fld>
            <a:endParaRPr lang="en-GB"/>
          </a:p>
        </p:txBody>
      </p:sp>
      <p:cxnSp>
        <p:nvCxnSpPr>
          <p:cNvPr id="8" name="Straight Connector 7">
            <a:extLst>
              <a:ext uri="{FF2B5EF4-FFF2-40B4-BE49-F238E27FC236}">
                <a16:creationId xmlns:a16="http://schemas.microsoft.com/office/drawing/2014/main" id="{4D21C370-4329-74F8-53D7-0F2867389B97}"/>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9" name="Title 1">
            <a:extLst>
              <a:ext uri="{FF2B5EF4-FFF2-40B4-BE49-F238E27FC236}">
                <a16:creationId xmlns:a16="http://schemas.microsoft.com/office/drawing/2014/main" id="{37C3A75D-A481-EE0C-754D-506C7D4C1C61}"/>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GB"/>
              <a:t>Click to edit Master title style</a:t>
            </a:r>
            <a:endParaRPr lang="en-GB" dirty="0"/>
          </a:p>
        </p:txBody>
      </p:sp>
      <p:pic>
        <p:nvPicPr>
          <p:cNvPr id="10" name="Picture 9" descr="Logo&#10;&#10;Description automatically generated">
            <a:extLst>
              <a:ext uri="{FF2B5EF4-FFF2-40B4-BE49-F238E27FC236}">
                <a16:creationId xmlns:a16="http://schemas.microsoft.com/office/drawing/2014/main" id="{B996CC59-0A80-78A3-5AAD-4BFC5DB4BEE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9F847D22-0D7C-891C-2955-0D65480A5E06}"/>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grpSp>
        <p:nvGrpSpPr>
          <p:cNvPr id="12" name="Group 11">
            <a:extLst>
              <a:ext uri="{FF2B5EF4-FFF2-40B4-BE49-F238E27FC236}">
                <a16:creationId xmlns:a16="http://schemas.microsoft.com/office/drawing/2014/main" id="{2B0B799A-35E1-5885-20B2-35BB5A3F278D}"/>
              </a:ext>
            </a:extLst>
          </p:cNvPr>
          <p:cNvGrpSpPr/>
          <p:nvPr userDrawn="1"/>
        </p:nvGrpSpPr>
        <p:grpSpPr>
          <a:xfrm>
            <a:off x="7209216" y="2758227"/>
            <a:ext cx="5623593" cy="5612225"/>
            <a:chOff x="7209216" y="2758227"/>
            <a:chExt cx="5623593" cy="5612225"/>
          </a:xfrm>
        </p:grpSpPr>
        <p:pic>
          <p:nvPicPr>
            <p:cNvPr id="13" name="Picture 12">
              <a:extLst>
                <a:ext uri="{FF2B5EF4-FFF2-40B4-BE49-F238E27FC236}">
                  <a16:creationId xmlns:a16="http://schemas.microsoft.com/office/drawing/2014/main" id="{66DD9644-D426-35AF-FB09-853CF8CECC0D}"/>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4" name="Arc 13">
              <a:extLst>
                <a:ext uri="{FF2B5EF4-FFF2-40B4-BE49-F238E27FC236}">
                  <a16:creationId xmlns:a16="http://schemas.microsoft.com/office/drawing/2014/main" id="{6F475831-7E53-2D67-970D-48331E632951}"/>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14204742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Side Title Simp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AAE5F8-BA05-625A-5CFF-F73BCF9EB277}"/>
              </a:ext>
            </a:extLst>
          </p:cNvPr>
          <p:cNvSpPr>
            <a:spLocks noGrp="1"/>
          </p:cNvSpPr>
          <p:nvPr>
            <p:ph sz="half" idx="1"/>
          </p:nvPr>
        </p:nvSpPr>
        <p:spPr>
          <a:xfrm>
            <a:off x="2696638" y="1240628"/>
            <a:ext cx="4202927" cy="4966497"/>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F0A3E5A6-FC4B-EB5C-90C8-333336869C33}"/>
              </a:ext>
            </a:extLst>
          </p:cNvPr>
          <p:cNvSpPr>
            <a:spLocks noGrp="1"/>
          </p:cNvSpPr>
          <p:nvPr>
            <p:ph sz="half" idx="2"/>
          </p:nvPr>
        </p:nvSpPr>
        <p:spPr>
          <a:xfrm>
            <a:off x="7246157" y="1240627"/>
            <a:ext cx="4202927" cy="4966497"/>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9A663AB-0CE7-8E34-6623-AABCE02657C3}"/>
              </a:ext>
            </a:extLst>
          </p:cNvPr>
          <p:cNvSpPr>
            <a:spLocks noGrp="1"/>
          </p:cNvSpPr>
          <p:nvPr>
            <p:ph type="dt" sz="half" idx="10"/>
          </p:nvPr>
        </p:nvSpPr>
        <p:spPr/>
        <p:txBody>
          <a:bodyPr/>
          <a:lstStyle/>
          <a:p>
            <a:fld id="{28E8D346-A915-4882-A510-80C55F2B0290}" type="datetimeFigureOut">
              <a:rPr lang="en-GB" smtClean="0"/>
              <a:t>23/05/2023</a:t>
            </a:fld>
            <a:endParaRPr lang="en-GB"/>
          </a:p>
        </p:txBody>
      </p:sp>
      <p:sp>
        <p:nvSpPr>
          <p:cNvPr id="6" name="Footer Placeholder 5">
            <a:extLst>
              <a:ext uri="{FF2B5EF4-FFF2-40B4-BE49-F238E27FC236}">
                <a16:creationId xmlns:a16="http://schemas.microsoft.com/office/drawing/2014/main" id="{AF6BDC64-110A-8540-9118-86881BDDD3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A387476-257F-CF5F-4A7A-1F3D71148D84}"/>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Picture 9" descr="Logo&#10;&#10;Description automatically generated">
            <a:extLst>
              <a:ext uri="{FF2B5EF4-FFF2-40B4-BE49-F238E27FC236}">
                <a16:creationId xmlns:a16="http://schemas.microsoft.com/office/drawing/2014/main" id="{B996CC59-0A80-78A3-5AAD-4BFC5DB4BEE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9F847D22-0D7C-891C-2955-0D65480A5E06}"/>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13" name="Straight Connector 12">
            <a:extLst>
              <a:ext uri="{FF2B5EF4-FFF2-40B4-BE49-F238E27FC236}">
                <a16:creationId xmlns:a16="http://schemas.microsoft.com/office/drawing/2014/main" id="{F468B5B9-4860-7149-0E8A-82EEB1C88E0A}"/>
              </a:ext>
            </a:extLst>
          </p:cNvPr>
          <p:cNvCxnSpPr>
            <a:cxnSpLocks/>
          </p:cNvCxnSpPr>
          <p:nvPr userDrawn="1"/>
        </p:nvCxnSpPr>
        <p:spPr>
          <a:xfrm>
            <a:off x="2247324" y="1113025"/>
            <a:ext cx="0" cy="4944875"/>
          </a:xfrm>
          <a:prstGeom prst="line">
            <a:avLst/>
          </a:prstGeom>
        </p:spPr>
        <p:style>
          <a:lnRef idx="3">
            <a:schemeClr val="accent3"/>
          </a:lnRef>
          <a:fillRef idx="0">
            <a:schemeClr val="accent3"/>
          </a:fillRef>
          <a:effectRef idx="2">
            <a:schemeClr val="accent3"/>
          </a:effectRef>
          <a:fontRef idx="minor">
            <a:schemeClr val="tx1"/>
          </a:fontRef>
        </p:style>
      </p:cxnSp>
      <p:sp>
        <p:nvSpPr>
          <p:cNvPr id="19" name="Title 1">
            <a:extLst>
              <a:ext uri="{FF2B5EF4-FFF2-40B4-BE49-F238E27FC236}">
                <a16:creationId xmlns:a16="http://schemas.microsoft.com/office/drawing/2014/main" id="{DFC2CCFA-FF5F-3C03-B961-E11526B1C400}"/>
              </a:ext>
            </a:extLst>
          </p:cNvPr>
          <p:cNvSpPr>
            <a:spLocks noGrp="1"/>
          </p:cNvSpPr>
          <p:nvPr>
            <p:ph type="title"/>
          </p:nvPr>
        </p:nvSpPr>
        <p:spPr>
          <a:xfrm rot="16200000">
            <a:off x="-844288" y="2933491"/>
            <a:ext cx="4966498" cy="1325563"/>
          </a:xfrm>
        </p:spPr>
        <p:txBody>
          <a:bodyPr/>
          <a:lstStyle>
            <a:lvl1pPr algn="ctr">
              <a:defRPr b="1">
                <a:solidFill>
                  <a:srgbClr val="00B0F0"/>
                </a:solidFill>
                <a:latin typeface="Nexa-Book" panose="01000000000000000000" pitchFamily="2" charset="0"/>
              </a:defRPr>
            </a:lvl1pPr>
          </a:lstStyle>
          <a:p>
            <a:r>
              <a:rPr lang="en-GB"/>
              <a:t>Click to edit Master title style</a:t>
            </a:r>
            <a:endParaRPr lang="en-GB" dirty="0"/>
          </a:p>
        </p:txBody>
      </p:sp>
    </p:spTree>
    <p:extLst>
      <p:ext uri="{BB962C8B-B14F-4D97-AF65-F5344CB8AC3E}">
        <p14:creationId xmlns:p14="http://schemas.microsoft.com/office/powerpoint/2010/main" val="1330418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Side Title Logo">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AAE5F8-BA05-625A-5CFF-F73BCF9EB277}"/>
              </a:ext>
            </a:extLst>
          </p:cNvPr>
          <p:cNvSpPr>
            <a:spLocks noGrp="1"/>
          </p:cNvSpPr>
          <p:nvPr>
            <p:ph sz="half" idx="1"/>
          </p:nvPr>
        </p:nvSpPr>
        <p:spPr>
          <a:xfrm>
            <a:off x="2696638" y="1240628"/>
            <a:ext cx="4202927" cy="4966497"/>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F0A3E5A6-FC4B-EB5C-90C8-333336869C33}"/>
              </a:ext>
            </a:extLst>
          </p:cNvPr>
          <p:cNvSpPr>
            <a:spLocks noGrp="1"/>
          </p:cNvSpPr>
          <p:nvPr>
            <p:ph sz="half" idx="2"/>
          </p:nvPr>
        </p:nvSpPr>
        <p:spPr>
          <a:xfrm>
            <a:off x="7246157" y="1240627"/>
            <a:ext cx="4202927" cy="4966497"/>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9A663AB-0CE7-8E34-6623-AABCE02657C3}"/>
              </a:ext>
            </a:extLst>
          </p:cNvPr>
          <p:cNvSpPr>
            <a:spLocks noGrp="1"/>
          </p:cNvSpPr>
          <p:nvPr>
            <p:ph type="dt" sz="half" idx="10"/>
          </p:nvPr>
        </p:nvSpPr>
        <p:spPr/>
        <p:txBody>
          <a:bodyPr/>
          <a:lstStyle/>
          <a:p>
            <a:fld id="{28E8D346-A915-4882-A510-80C55F2B0290}" type="datetimeFigureOut">
              <a:rPr lang="en-GB" smtClean="0"/>
              <a:t>23/05/2023</a:t>
            </a:fld>
            <a:endParaRPr lang="en-GB"/>
          </a:p>
        </p:txBody>
      </p:sp>
      <p:sp>
        <p:nvSpPr>
          <p:cNvPr id="6" name="Footer Placeholder 5">
            <a:extLst>
              <a:ext uri="{FF2B5EF4-FFF2-40B4-BE49-F238E27FC236}">
                <a16:creationId xmlns:a16="http://schemas.microsoft.com/office/drawing/2014/main" id="{AF6BDC64-110A-8540-9118-86881BDDD3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A387476-257F-CF5F-4A7A-1F3D71148D84}"/>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Picture 9" descr="Logo&#10;&#10;Description automatically generated">
            <a:extLst>
              <a:ext uri="{FF2B5EF4-FFF2-40B4-BE49-F238E27FC236}">
                <a16:creationId xmlns:a16="http://schemas.microsoft.com/office/drawing/2014/main" id="{B996CC59-0A80-78A3-5AAD-4BFC5DB4BEE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9F847D22-0D7C-891C-2955-0D65480A5E06}"/>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13" name="Straight Connector 12">
            <a:extLst>
              <a:ext uri="{FF2B5EF4-FFF2-40B4-BE49-F238E27FC236}">
                <a16:creationId xmlns:a16="http://schemas.microsoft.com/office/drawing/2014/main" id="{F468B5B9-4860-7149-0E8A-82EEB1C88E0A}"/>
              </a:ext>
            </a:extLst>
          </p:cNvPr>
          <p:cNvCxnSpPr>
            <a:cxnSpLocks/>
          </p:cNvCxnSpPr>
          <p:nvPr userDrawn="1"/>
        </p:nvCxnSpPr>
        <p:spPr>
          <a:xfrm>
            <a:off x="2247324" y="1113025"/>
            <a:ext cx="0" cy="4944875"/>
          </a:xfrm>
          <a:prstGeom prst="line">
            <a:avLst/>
          </a:prstGeom>
        </p:spPr>
        <p:style>
          <a:lnRef idx="3">
            <a:schemeClr val="accent3"/>
          </a:lnRef>
          <a:fillRef idx="0">
            <a:schemeClr val="accent3"/>
          </a:fillRef>
          <a:effectRef idx="2">
            <a:schemeClr val="accent3"/>
          </a:effectRef>
          <a:fontRef idx="minor">
            <a:schemeClr val="tx1"/>
          </a:fontRef>
        </p:style>
      </p:cxnSp>
      <p:sp>
        <p:nvSpPr>
          <p:cNvPr id="19" name="Title 1">
            <a:extLst>
              <a:ext uri="{FF2B5EF4-FFF2-40B4-BE49-F238E27FC236}">
                <a16:creationId xmlns:a16="http://schemas.microsoft.com/office/drawing/2014/main" id="{DFC2CCFA-FF5F-3C03-B961-E11526B1C400}"/>
              </a:ext>
            </a:extLst>
          </p:cNvPr>
          <p:cNvSpPr>
            <a:spLocks noGrp="1"/>
          </p:cNvSpPr>
          <p:nvPr>
            <p:ph type="title"/>
          </p:nvPr>
        </p:nvSpPr>
        <p:spPr>
          <a:xfrm rot="16200000">
            <a:off x="-844288" y="2933491"/>
            <a:ext cx="4966498" cy="1325563"/>
          </a:xfrm>
        </p:spPr>
        <p:txBody>
          <a:bodyPr/>
          <a:lstStyle>
            <a:lvl1pPr algn="ctr">
              <a:defRPr b="1">
                <a:solidFill>
                  <a:srgbClr val="00B0F0"/>
                </a:solidFill>
                <a:latin typeface="Nexa-Book" panose="01000000000000000000" pitchFamily="2" charset="0"/>
              </a:defRPr>
            </a:lvl1pPr>
          </a:lstStyle>
          <a:p>
            <a:r>
              <a:rPr lang="en-GB"/>
              <a:t>Click to edit Master title style</a:t>
            </a:r>
            <a:endParaRPr lang="en-GB" dirty="0"/>
          </a:p>
        </p:txBody>
      </p:sp>
      <p:grpSp>
        <p:nvGrpSpPr>
          <p:cNvPr id="8" name="Group 7">
            <a:extLst>
              <a:ext uri="{FF2B5EF4-FFF2-40B4-BE49-F238E27FC236}">
                <a16:creationId xmlns:a16="http://schemas.microsoft.com/office/drawing/2014/main" id="{391C2020-6297-BAE9-FFAD-EAD757C9C03F}"/>
              </a:ext>
            </a:extLst>
          </p:cNvPr>
          <p:cNvGrpSpPr/>
          <p:nvPr userDrawn="1"/>
        </p:nvGrpSpPr>
        <p:grpSpPr>
          <a:xfrm>
            <a:off x="7209216" y="2758227"/>
            <a:ext cx="5623593" cy="5612225"/>
            <a:chOff x="7209216" y="2758227"/>
            <a:chExt cx="5623593" cy="5612225"/>
          </a:xfrm>
        </p:grpSpPr>
        <p:pic>
          <p:nvPicPr>
            <p:cNvPr id="9" name="Picture 8">
              <a:extLst>
                <a:ext uri="{FF2B5EF4-FFF2-40B4-BE49-F238E27FC236}">
                  <a16:creationId xmlns:a16="http://schemas.microsoft.com/office/drawing/2014/main" id="{43EBFA66-BB0C-45B3-9E05-EA476847EED6}"/>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2" name="Arc 11">
              <a:extLst>
                <a:ext uri="{FF2B5EF4-FFF2-40B4-BE49-F238E27FC236}">
                  <a16:creationId xmlns:a16="http://schemas.microsoft.com/office/drawing/2014/main" id="{23DEF0E3-00E5-BFD5-08D5-2E5E65294C13}"/>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22440112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Simpl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1FA924F-E77C-8EC8-404A-9AF7FA3B8290}"/>
              </a:ext>
            </a:extLst>
          </p:cNvPr>
          <p:cNvSpPr>
            <a:spLocks noGrp="1"/>
          </p:cNvSpPr>
          <p:nvPr>
            <p:ph type="body" idx="1"/>
          </p:nvPr>
        </p:nvSpPr>
        <p:spPr>
          <a:xfrm>
            <a:off x="839788" y="1681163"/>
            <a:ext cx="5157787" cy="823912"/>
          </a:xfrm>
        </p:spPr>
        <p:txBody>
          <a:bodyPr anchor="b"/>
          <a:lstStyle>
            <a:lvl1pPr marL="0" indent="0">
              <a:buNone/>
              <a:defRPr sz="2400" b="1">
                <a:solidFill>
                  <a:schemeClr val="bg2">
                    <a:lumMod val="50000"/>
                  </a:schemeClr>
                </a:solidFill>
                <a:latin typeface="Nexa Bold" panose="02000000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1F86FDE-DDDF-18EE-E2A6-2995032D3D8B}"/>
              </a:ext>
            </a:extLst>
          </p:cNvPr>
          <p:cNvSpPr>
            <a:spLocks noGrp="1"/>
          </p:cNvSpPr>
          <p:nvPr>
            <p:ph sz="half" idx="2"/>
          </p:nvPr>
        </p:nvSpPr>
        <p:spPr>
          <a:xfrm>
            <a:off x="839788" y="2505075"/>
            <a:ext cx="5157787" cy="368458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a:extLst>
              <a:ext uri="{FF2B5EF4-FFF2-40B4-BE49-F238E27FC236}">
                <a16:creationId xmlns:a16="http://schemas.microsoft.com/office/drawing/2014/main" id="{C8CADA1C-ED2D-732E-1A7A-4215CFFF4ACA}"/>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bg2">
                    <a:lumMod val="50000"/>
                  </a:schemeClr>
                </a:solidFill>
                <a:latin typeface="Nexa Bold" panose="02000000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E566DA1-ECAC-2895-C269-5C781DF2004B}"/>
              </a:ext>
            </a:extLst>
          </p:cNvPr>
          <p:cNvSpPr>
            <a:spLocks noGrp="1"/>
          </p:cNvSpPr>
          <p:nvPr>
            <p:ph sz="quarter" idx="4"/>
          </p:nvPr>
        </p:nvSpPr>
        <p:spPr>
          <a:xfrm>
            <a:off x="6172200" y="2505075"/>
            <a:ext cx="5183188" cy="368458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a:extLst>
              <a:ext uri="{FF2B5EF4-FFF2-40B4-BE49-F238E27FC236}">
                <a16:creationId xmlns:a16="http://schemas.microsoft.com/office/drawing/2014/main" id="{B4457C43-BD96-D113-E7AD-D7E533FD4710}"/>
              </a:ext>
            </a:extLst>
          </p:cNvPr>
          <p:cNvSpPr>
            <a:spLocks noGrp="1"/>
          </p:cNvSpPr>
          <p:nvPr>
            <p:ph type="dt" sz="half" idx="10"/>
          </p:nvPr>
        </p:nvSpPr>
        <p:spPr/>
        <p:txBody>
          <a:bodyPr/>
          <a:lstStyle/>
          <a:p>
            <a:fld id="{28E8D346-A915-4882-A510-80C55F2B0290}" type="datetimeFigureOut">
              <a:rPr lang="en-GB" smtClean="0"/>
              <a:t>23/05/2023</a:t>
            </a:fld>
            <a:endParaRPr lang="en-GB"/>
          </a:p>
        </p:txBody>
      </p:sp>
      <p:sp>
        <p:nvSpPr>
          <p:cNvPr id="8" name="Footer Placeholder 7">
            <a:extLst>
              <a:ext uri="{FF2B5EF4-FFF2-40B4-BE49-F238E27FC236}">
                <a16:creationId xmlns:a16="http://schemas.microsoft.com/office/drawing/2014/main" id="{F4AD7B6F-4ABE-0C37-896E-BF937C6DFF6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F2FEB5C-8DA8-0CFC-3832-14733F3A4123}"/>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Picture 9" descr="Logo&#10;&#10;Description automatically generated">
            <a:extLst>
              <a:ext uri="{FF2B5EF4-FFF2-40B4-BE49-F238E27FC236}">
                <a16:creationId xmlns:a16="http://schemas.microsoft.com/office/drawing/2014/main" id="{70C703C5-3462-2237-D5D6-DDA7E0988E0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1F4A1556-D8AF-CBF0-C594-8297CE75CAA7}"/>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12" name="Straight Connector 11">
            <a:extLst>
              <a:ext uri="{FF2B5EF4-FFF2-40B4-BE49-F238E27FC236}">
                <a16:creationId xmlns:a16="http://schemas.microsoft.com/office/drawing/2014/main" id="{612958F2-B07A-BB18-4654-A7B6CD008C1D}"/>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13" name="Title 1">
            <a:extLst>
              <a:ext uri="{FF2B5EF4-FFF2-40B4-BE49-F238E27FC236}">
                <a16:creationId xmlns:a16="http://schemas.microsoft.com/office/drawing/2014/main" id="{CD5EBC7E-DBFB-BBCD-1B52-A4CF4204D76D}"/>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GB"/>
              <a:t>Click to edit Master title style</a:t>
            </a:r>
            <a:endParaRPr lang="en-GB" dirty="0"/>
          </a:p>
        </p:txBody>
      </p:sp>
    </p:spTree>
    <p:extLst>
      <p:ext uri="{BB962C8B-B14F-4D97-AF65-F5344CB8AC3E}">
        <p14:creationId xmlns:p14="http://schemas.microsoft.com/office/powerpoint/2010/main" val="4167145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Logo">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1FA924F-E77C-8EC8-404A-9AF7FA3B8290}"/>
              </a:ext>
            </a:extLst>
          </p:cNvPr>
          <p:cNvSpPr>
            <a:spLocks noGrp="1"/>
          </p:cNvSpPr>
          <p:nvPr>
            <p:ph type="body" idx="1"/>
          </p:nvPr>
        </p:nvSpPr>
        <p:spPr>
          <a:xfrm>
            <a:off x="839788" y="1681163"/>
            <a:ext cx="5157787" cy="823912"/>
          </a:xfrm>
        </p:spPr>
        <p:txBody>
          <a:bodyPr anchor="b"/>
          <a:lstStyle>
            <a:lvl1pPr marL="0" indent="0">
              <a:buNone/>
              <a:defRPr sz="2400" b="1">
                <a:solidFill>
                  <a:schemeClr val="bg2">
                    <a:lumMod val="50000"/>
                  </a:schemeClr>
                </a:solidFill>
                <a:latin typeface="Nexa Bold" panose="02000000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1F86FDE-DDDF-18EE-E2A6-2995032D3D8B}"/>
              </a:ext>
            </a:extLst>
          </p:cNvPr>
          <p:cNvSpPr>
            <a:spLocks noGrp="1"/>
          </p:cNvSpPr>
          <p:nvPr>
            <p:ph sz="half" idx="2"/>
          </p:nvPr>
        </p:nvSpPr>
        <p:spPr>
          <a:xfrm>
            <a:off x="839788" y="2505075"/>
            <a:ext cx="5157787" cy="368458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a:extLst>
              <a:ext uri="{FF2B5EF4-FFF2-40B4-BE49-F238E27FC236}">
                <a16:creationId xmlns:a16="http://schemas.microsoft.com/office/drawing/2014/main" id="{C8CADA1C-ED2D-732E-1A7A-4215CFFF4ACA}"/>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bg2">
                    <a:lumMod val="50000"/>
                  </a:schemeClr>
                </a:solidFill>
                <a:latin typeface="Nexa Bold" panose="02000000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E566DA1-ECAC-2895-C269-5C781DF2004B}"/>
              </a:ext>
            </a:extLst>
          </p:cNvPr>
          <p:cNvSpPr>
            <a:spLocks noGrp="1"/>
          </p:cNvSpPr>
          <p:nvPr>
            <p:ph sz="quarter" idx="4"/>
          </p:nvPr>
        </p:nvSpPr>
        <p:spPr>
          <a:xfrm>
            <a:off x="6172200" y="2505075"/>
            <a:ext cx="5183188" cy="368458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a:extLst>
              <a:ext uri="{FF2B5EF4-FFF2-40B4-BE49-F238E27FC236}">
                <a16:creationId xmlns:a16="http://schemas.microsoft.com/office/drawing/2014/main" id="{B4457C43-BD96-D113-E7AD-D7E533FD4710}"/>
              </a:ext>
            </a:extLst>
          </p:cNvPr>
          <p:cNvSpPr>
            <a:spLocks noGrp="1"/>
          </p:cNvSpPr>
          <p:nvPr>
            <p:ph type="dt" sz="half" idx="10"/>
          </p:nvPr>
        </p:nvSpPr>
        <p:spPr/>
        <p:txBody>
          <a:bodyPr/>
          <a:lstStyle/>
          <a:p>
            <a:fld id="{28E8D346-A915-4882-A510-80C55F2B0290}" type="datetimeFigureOut">
              <a:rPr lang="en-GB" smtClean="0"/>
              <a:t>23/05/2023</a:t>
            </a:fld>
            <a:endParaRPr lang="en-GB"/>
          </a:p>
        </p:txBody>
      </p:sp>
      <p:sp>
        <p:nvSpPr>
          <p:cNvPr id="8" name="Footer Placeholder 7">
            <a:extLst>
              <a:ext uri="{FF2B5EF4-FFF2-40B4-BE49-F238E27FC236}">
                <a16:creationId xmlns:a16="http://schemas.microsoft.com/office/drawing/2014/main" id="{F4AD7B6F-4ABE-0C37-896E-BF937C6DFF6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F2FEB5C-8DA8-0CFC-3832-14733F3A4123}"/>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Picture 9" descr="Logo&#10;&#10;Description automatically generated">
            <a:extLst>
              <a:ext uri="{FF2B5EF4-FFF2-40B4-BE49-F238E27FC236}">
                <a16:creationId xmlns:a16="http://schemas.microsoft.com/office/drawing/2014/main" id="{70C703C5-3462-2237-D5D6-DDA7E0988E0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1F4A1556-D8AF-CBF0-C594-8297CE75CAA7}"/>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12" name="Straight Connector 11">
            <a:extLst>
              <a:ext uri="{FF2B5EF4-FFF2-40B4-BE49-F238E27FC236}">
                <a16:creationId xmlns:a16="http://schemas.microsoft.com/office/drawing/2014/main" id="{612958F2-B07A-BB18-4654-A7B6CD008C1D}"/>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13" name="Title 1">
            <a:extLst>
              <a:ext uri="{FF2B5EF4-FFF2-40B4-BE49-F238E27FC236}">
                <a16:creationId xmlns:a16="http://schemas.microsoft.com/office/drawing/2014/main" id="{CD5EBC7E-DBFB-BBCD-1B52-A4CF4204D76D}"/>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GB"/>
              <a:t>Click to edit Master title style</a:t>
            </a:r>
            <a:endParaRPr lang="en-GB" dirty="0"/>
          </a:p>
        </p:txBody>
      </p:sp>
      <p:grpSp>
        <p:nvGrpSpPr>
          <p:cNvPr id="2" name="Group 1">
            <a:extLst>
              <a:ext uri="{FF2B5EF4-FFF2-40B4-BE49-F238E27FC236}">
                <a16:creationId xmlns:a16="http://schemas.microsoft.com/office/drawing/2014/main" id="{3B05ED7F-C3CB-F1AB-0D13-40D64480E1EB}"/>
              </a:ext>
            </a:extLst>
          </p:cNvPr>
          <p:cNvGrpSpPr/>
          <p:nvPr userDrawn="1"/>
        </p:nvGrpSpPr>
        <p:grpSpPr>
          <a:xfrm>
            <a:off x="7209216" y="2758227"/>
            <a:ext cx="5623593" cy="5612225"/>
            <a:chOff x="7209216" y="2758227"/>
            <a:chExt cx="5623593" cy="5612225"/>
          </a:xfrm>
        </p:grpSpPr>
        <p:pic>
          <p:nvPicPr>
            <p:cNvPr id="14" name="Picture 13">
              <a:extLst>
                <a:ext uri="{FF2B5EF4-FFF2-40B4-BE49-F238E27FC236}">
                  <a16:creationId xmlns:a16="http://schemas.microsoft.com/office/drawing/2014/main" id="{202B66CE-628F-83AA-6C65-C9CFDA2A244B}"/>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5" name="Arc 14">
              <a:extLst>
                <a:ext uri="{FF2B5EF4-FFF2-40B4-BE49-F238E27FC236}">
                  <a16:creationId xmlns:a16="http://schemas.microsoft.com/office/drawing/2014/main" id="{4175E3FC-6420-950D-4C4B-59ED294A8095}"/>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36585520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Simpl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FC03C37-5C37-2063-819B-329CAD4A4F79}"/>
              </a:ext>
            </a:extLst>
          </p:cNvPr>
          <p:cNvSpPr>
            <a:spLocks noGrp="1"/>
          </p:cNvSpPr>
          <p:nvPr>
            <p:ph type="dt" sz="half" idx="10"/>
          </p:nvPr>
        </p:nvSpPr>
        <p:spPr/>
        <p:txBody>
          <a:bodyPr/>
          <a:lstStyle/>
          <a:p>
            <a:fld id="{28E8D346-A915-4882-A510-80C55F2B0290}" type="datetimeFigureOut">
              <a:rPr lang="en-GB" smtClean="0"/>
              <a:t>23/05/2023</a:t>
            </a:fld>
            <a:endParaRPr lang="en-GB"/>
          </a:p>
        </p:txBody>
      </p:sp>
      <p:sp>
        <p:nvSpPr>
          <p:cNvPr id="4" name="Footer Placeholder 3">
            <a:extLst>
              <a:ext uri="{FF2B5EF4-FFF2-40B4-BE49-F238E27FC236}">
                <a16:creationId xmlns:a16="http://schemas.microsoft.com/office/drawing/2014/main" id="{5F9BAAEE-96EB-9E9E-BDF2-6A6C0D037A4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5CBE1CF-5E11-CF13-4A01-B0F9248EF43C}"/>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D109EB06-7C76-7254-6295-E04BAFF336AF}"/>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7" name="Picture 6">
            <a:extLst>
              <a:ext uri="{FF2B5EF4-FFF2-40B4-BE49-F238E27FC236}">
                <a16:creationId xmlns:a16="http://schemas.microsoft.com/office/drawing/2014/main" id="{427C597F-3E1D-F7FE-C64A-4CE204FD9731}"/>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8" name="Straight Connector 7">
            <a:extLst>
              <a:ext uri="{FF2B5EF4-FFF2-40B4-BE49-F238E27FC236}">
                <a16:creationId xmlns:a16="http://schemas.microsoft.com/office/drawing/2014/main" id="{743D9BE7-455B-6B8A-D812-806831664E6D}"/>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9" name="Title 1">
            <a:extLst>
              <a:ext uri="{FF2B5EF4-FFF2-40B4-BE49-F238E27FC236}">
                <a16:creationId xmlns:a16="http://schemas.microsoft.com/office/drawing/2014/main" id="{0A076A08-4A72-105F-5348-DE95D052592E}"/>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GB"/>
              <a:t>Click to edit Master title style</a:t>
            </a:r>
            <a:endParaRPr lang="en-GB" dirty="0"/>
          </a:p>
        </p:txBody>
      </p:sp>
    </p:spTree>
    <p:extLst>
      <p:ext uri="{BB962C8B-B14F-4D97-AF65-F5344CB8AC3E}">
        <p14:creationId xmlns:p14="http://schemas.microsoft.com/office/powerpoint/2010/main" val="34762538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Logo">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FC03C37-5C37-2063-819B-329CAD4A4F79}"/>
              </a:ext>
            </a:extLst>
          </p:cNvPr>
          <p:cNvSpPr>
            <a:spLocks noGrp="1"/>
          </p:cNvSpPr>
          <p:nvPr>
            <p:ph type="dt" sz="half" idx="10"/>
          </p:nvPr>
        </p:nvSpPr>
        <p:spPr/>
        <p:txBody>
          <a:bodyPr/>
          <a:lstStyle/>
          <a:p>
            <a:fld id="{28E8D346-A915-4882-A510-80C55F2B0290}" type="datetimeFigureOut">
              <a:rPr lang="en-GB" smtClean="0"/>
              <a:t>23/05/2023</a:t>
            </a:fld>
            <a:endParaRPr lang="en-GB"/>
          </a:p>
        </p:txBody>
      </p:sp>
      <p:sp>
        <p:nvSpPr>
          <p:cNvPr id="4" name="Footer Placeholder 3">
            <a:extLst>
              <a:ext uri="{FF2B5EF4-FFF2-40B4-BE49-F238E27FC236}">
                <a16:creationId xmlns:a16="http://schemas.microsoft.com/office/drawing/2014/main" id="{5F9BAAEE-96EB-9E9E-BDF2-6A6C0D037A4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5CBE1CF-5E11-CF13-4A01-B0F9248EF43C}"/>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D109EB06-7C76-7254-6295-E04BAFF336AF}"/>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7" name="Picture 6">
            <a:extLst>
              <a:ext uri="{FF2B5EF4-FFF2-40B4-BE49-F238E27FC236}">
                <a16:creationId xmlns:a16="http://schemas.microsoft.com/office/drawing/2014/main" id="{427C597F-3E1D-F7FE-C64A-4CE204FD9731}"/>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8" name="Straight Connector 7">
            <a:extLst>
              <a:ext uri="{FF2B5EF4-FFF2-40B4-BE49-F238E27FC236}">
                <a16:creationId xmlns:a16="http://schemas.microsoft.com/office/drawing/2014/main" id="{743D9BE7-455B-6B8A-D812-806831664E6D}"/>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9" name="Title 1">
            <a:extLst>
              <a:ext uri="{FF2B5EF4-FFF2-40B4-BE49-F238E27FC236}">
                <a16:creationId xmlns:a16="http://schemas.microsoft.com/office/drawing/2014/main" id="{0A076A08-4A72-105F-5348-DE95D052592E}"/>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GB"/>
              <a:t>Click to edit Master title style</a:t>
            </a:r>
            <a:endParaRPr lang="en-GB" dirty="0"/>
          </a:p>
        </p:txBody>
      </p:sp>
      <p:grpSp>
        <p:nvGrpSpPr>
          <p:cNvPr id="2" name="Group 1">
            <a:extLst>
              <a:ext uri="{FF2B5EF4-FFF2-40B4-BE49-F238E27FC236}">
                <a16:creationId xmlns:a16="http://schemas.microsoft.com/office/drawing/2014/main" id="{D292B77D-D732-E7D4-A6B1-0A966E6BF488}"/>
              </a:ext>
            </a:extLst>
          </p:cNvPr>
          <p:cNvGrpSpPr/>
          <p:nvPr userDrawn="1"/>
        </p:nvGrpSpPr>
        <p:grpSpPr>
          <a:xfrm>
            <a:off x="7209216" y="2758227"/>
            <a:ext cx="5623593" cy="5612225"/>
            <a:chOff x="7209216" y="2758227"/>
            <a:chExt cx="5623593" cy="5612225"/>
          </a:xfrm>
        </p:grpSpPr>
        <p:pic>
          <p:nvPicPr>
            <p:cNvPr id="11" name="Picture 10">
              <a:extLst>
                <a:ext uri="{FF2B5EF4-FFF2-40B4-BE49-F238E27FC236}">
                  <a16:creationId xmlns:a16="http://schemas.microsoft.com/office/drawing/2014/main" id="{802C5448-A851-B643-5EAD-72DA0FDD41B9}"/>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2" name="Arc 11">
              <a:extLst>
                <a:ext uri="{FF2B5EF4-FFF2-40B4-BE49-F238E27FC236}">
                  <a16:creationId xmlns:a16="http://schemas.microsoft.com/office/drawing/2014/main" id="{D11A7CE8-AD7B-8E77-CF09-1609492A8F9E}"/>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746339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Simple Grey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chemeClr val="bg2">
                    <a:lumMod val="50000"/>
                  </a:schemeClr>
                </a:solidFill>
                <a:latin typeface="Nexa Bold" panose="02000000000000000000" pitchFamily="50" charset="0"/>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chemeClr val="bg2">
                    <a:lumMod val="50000"/>
                  </a:schemeClr>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28E8D346-A915-4882-A510-80C55F2B0290}" type="datetimeFigureOut">
              <a:rPr lang="en-GB" smtClean="0"/>
              <a:t>23/05/2023</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Content Placeholder 3" descr="Diagram, engineering drawing&#10;&#10;Description automatically generated">
            <a:extLst>
              <a:ext uri="{FF2B5EF4-FFF2-40B4-BE49-F238E27FC236}">
                <a16:creationId xmlns:a16="http://schemas.microsoft.com/office/drawing/2014/main" id="{D75D2FB5-A6FD-7717-B985-1C45B2677747}"/>
              </a:ext>
            </a:extLst>
          </p:cNvPr>
          <p:cNvPicPr>
            <a:picLocks noChangeAspect="1"/>
          </p:cNvPicPr>
          <p:nvPr userDrawn="1"/>
        </p:nvPicPr>
        <p:blipFill>
          <a:blip r:embed="rId4">
            <a:clrChange>
              <a:clrFrom>
                <a:srgbClr val="FFFFFF"/>
              </a:clrFrom>
              <a:clrTo>
                <a:srgbClr val="FFFFFF">
                  <a:alpha val="0"/>
                </a:srgbClr>
              </a:clrTo>
            </a:clrChange>
            <a:alphaModFix amt="12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1406443" y="1130179"/>
            <a:ext cx="9379113" cy="4597642"/>
          </a:xfrm>
          <a:prstGeom prst="rect">
            <a:avLst/>
          </a:prstGeom>
          <a:effectLst>
            <a:glow>
              <a:schemeClr val="tx1"/>
            </a:glow>
            <a:outerShdw blurRad="50800" dist="50800" dir="5400000" algn="ctr" rotWithShape="0">
              <a:srgbClr val="000000">
                <a:alpha val="0"/>
              </a:srgbClr>
            </a:outerShdw>
            <a:reflection endPos="0" dist="50800" dir="5400000" sy="-100000" algn="bl" rotWithShape="0"/>
          </a:effectLst>
        </p:spPr>
      </p:pic>
      <p:sp>
        <p:nvSpPr>
          <p:cNvPr id="11" name="TextBox 10">
            <a:extLst>
              <a:ext uri="{FF2B5EF4-FFF2-40B4-BE49-F238E27FC236}">
                <a16:creationId xmlns:a16="http://schemas.microsoft.com/office/drawing/2014/main" id="{17E1513E-D9F7-4665-D50A-C49BD0623386}"/>
              </a:ext>
            </a:extLst>
          </p:cNvPr>
          <p:cNvSpPr txBox="1"/>
          <p:nvPr userDrawn="1"/>
        </p:nvSpPr>
        <p:spPr>
          <a:xfrm>
            <a:off x="8340436" y="5946135"/>
            <a:ext cx="3851564" cy="406650"/>
          </a:xfrm>
          <a:prstGeom prst="rect">
            <a:avLst/>
          </a:prstGeom>
          <a:noFill/>
        </p:spPr>
        <p:txBody>
          <a:bodyPr wrap="square" rtlCol="0">
            <a:spAutoFit/>
          </a:bodyPr>
          <a:lstStyle/>
          <a:p>
            <a:pPr algn="ctr">
              <a:lnSpc>
                <a:spcPct val="107000"/>
              </a:lnSpc>
              <a:spcAft>
                <a:spcPts val="800"/>
              </a:spcAft>
            </a:pPr>
            <a:r>
              <a:rPr lang="en-GB" sz="2000" b="1" i="1" dirty="0">
                <a:solidFill>
                  <a:schemeClr val="tx1">
                    <a:lumMod val="65000"/>
                    <a:lumOff val="35000"/>
                  </a:schemeClr>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907149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Simpl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8E8D346-A915-4882-A510-80C55F2B0290}" type="datetimeFigureOut">
              <a:rPr lang="en-GB" smtClean="0"/>
              <a:t>23/05/2023</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9308791A-1617-5FAE-52DC-B4FCE0CD39A8}"/>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87830" y="136525"/>
            <a:ext cx="1325563" cy="1325563"/>
          </a:xfrm>
          <a:prstGeom prst="rect">
            <a:avLst/>
          </a:prstGeom>
        </p:spPr>
      </p:pic>
      <p:pic>
        <p:nvPicPr>
          <p:cNvPr id="7" name="Picture 6">
            <a:extLst>
              <a:ext uri="{FF2B5EF4-FFF2-40B4-BE49-F238E27FC236}">
                <a16:creationId xmlns:a16="http://schemas.microsoft.com/office/drawing/2014/main" id="{3A293F7C-F4FA-76C8-EA05-1F84426B2B41}"/>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spTree>
    <p:extLst>
      <p:ext uri="{BB962C8B-B14F-4D97-AF65-F5344CB8AC3E}">
        <p14:creationId xmlns:p14="http://schemas.microsoft.com/office/powerpoint/2010/main" val="24731672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Logo">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8E8D346-A915-4882-A510-80C55F2B0290}" type="datetimeFigureOut">
              <a:rPr lang="en-GB" smtClean="0"/>
              <a:t>23/05/2023</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9308791A-1617-5FAE-52DC-B4FCE0CD39A8}"/>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87830" y="136525"/>
            <a:ext cx="1325563" cy="1325563"/>
          </a:xfrm>
          <a:prstGeom prst="rect">
            <a:avLst/>
          </a:prstGeom>
        </p:spPr>
      </p:pic>
      <p:pic>
        <p:nvPicPr>
          <p:cNvPr id="7" name="Picture 6">
            <a:extLst>
              <a:ext uri="{FF2B5EF4-FFF2-40B4-BE49-F238E27FC236}">
                <a16:creationId xmlns:a16="http://schemas.microsoft.com/office/drawing/2014/main" id="{3A293F7C-F4FA-76C8-EA05-1F84426B2B41}"/>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grpSp>
        <p:nvGrpSpPr>
          <p:cNvPr id="8" name="Group 7">
            <a:extLst>
              <a:ext uri="{FF2B5EF4-FFF2-40B4-BE49-F238E27FC236}">
                <a16:creationId xmlns:a16="http://schemas.microsoft.com/office/drawing/2014/main" id="{A062EC69-293D-B068-6694-395BB9B235B7}"/>
              </a:ext>
            </a:extLst>
          </p:cNvPr>
          <p:cNvGrpSpPr/>
          <p:nvPr userDrawn="1"/>
        </p:nvGrpSpPr>
        <p:grpSpPr>
          <a:xfrm>
            <a:off x="7209216" y="2758227"/>
            <a:ext cx="5623593" cy="5612225"/>
            <a:chOff x="7209216" y="2758227"/>
            <a:chExt cx="5623593" cy="5612225"/>
          </a:xfrm>
        </p:grpSpPr>
        <p:pic>
          <p:nvPicPr>
            <p:cNvPr id="9" name="Picture 8">
              <a:extLst>
                <a:ext uri="{FF2B5EF4-FFF2-40B4-BE49-F238E27FC236}">
                  <a16:creationId xmlns:a16="http://schemas.microsoft.com/office/drawing/2014/main" id="{E19BD460-7D72-5C8C-9608-81656E56D4E5}"/>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0" name="Arc 9">
              <a:extLst>
                <a:ext uri="{FF2B5EF4-FFF2-40B4-BE49-F238E27FC236}">
                  <a16:creationId xmlns:a16="http://schemas.microsoft.com/office/drawing/2014/main" id="{9603E80E-EE02-763E-A618-4043A879275E}"/>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3878112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8E8D346-A915-4882-A510-80C55F2B0290}" type="datetimeFigureOut">
              <a:rPr lang="en-GB" smtClean="0"/>
              <a:t>23/05/2023</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spTree>
    <p:extLst>
      <p:ext uri="{BB962C8B-B14F-4D97-AF65-F5344CB8AC3E}">
        <p14:creationId xmlns:p14="http://schemas.microsoft.com/office/powerpoint/2010/main" val="22568516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Simpl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A3A601-AD69-BD90-F09E-80EF172EFE7D}"/>
              </a:ext>
            </a:extLst>
          </p:cNvPr>
          <p:cNvPicPr>
            <a:picLocks noChangeAspect="1"/>
          </p:cNvPicPr>
          <p:nvPr userDrawn="1"/>
        </p:nvPicPr>
        <p:blipFill>
          <a:blip r:embed="rId2"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pic>
        <p:nvPicPr>
          <p:cNvPr id="8" name="Picture 7" descr="Logo&#10;&#10;Description automatically generated">
            <a:extLst>
              <a:ext uri="{FF2B5EF4-FFF2-40B4-BE49-F238E27FC236}">
                <a16:creationId xmlns:a16="http://schemas.microsoft.com/office/drawing/2014/main" id="{57F8D229-0EB4-A05E-9EAE-A42E73F9F4BB}"/>
              </a:ext>
            </a:extLst>
          </p:cNvPr>
          <p:cNvPicPr>
            <a:picLocks noChangeAspect="1"/>
          </p:cNvPicPr>
          <p:nvPr userDrawn="1"/>
        </p:nvPicPr>
        <p:blipFill>
          <a:blip r:embed="rId3">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sp>
        <p:nvSpPr>
          <p:cNvPr id="2" name="Title 1">
            <a:extLst>
              <a:ext uri="{FF2B5EF4-FFF2-40B4-BE49-F238E27FC236}">
                <a16:creationId xmlns:a16="http://schemas.microsoft.com/office/drawing/2014/main" id="{2A48D10C-C2AC-E9A3-0317-086591DBE393}"/>
              </a:ext>
            </a:extLst>
          </p:cNvPr>
          <p:cNvSpPr>
            <a:spLocks noGrp="1"/>
          </p:cNvSpPr>
          <p:nvPr>
            <p:ph type="title"/>
          </p:nvPr>
        </p:nvSpPr>
        <p:spPr>
          <a:xfrm>
            <a:off x="839788" y="1206501"/>
            <a:ext cx="3932237" cy="850898"/>
          </a:xfrm>
        </p:spPr>
        <p:txBody>
          <a:bodyPr anchor="b"/>
          <a:lstStyle>
            <a:lvl1pPr>
              <a:defRPr sz="3200">
                <a:solidFill>
                  <a:srgbClr val="00B0F0"/>
                </a:solidFill>
                <a:latin typeface="Nexa-Book" panose="01000000000000000000" pitchFamily="2" charset="0"/>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EDA2C8D8-EF13-9297-5883-FDD5DAECB38C}"/>
              </a:ext>
            </a:extLst>
          </p:cNvPr>
          <p:cNvSpPr>
            <a:spLocks noGrp="1"/>
          </p:cNvSpPr>
          <p:nvPr>
            <p:ph idx="1"/>
          </p:nvPr>
        </p:nvSpPr>
        <p:spPr>
          <a:xfrm>
            <a:off x="5183188" y="1206501"/>
            <a:ext cx="6172200" cy="4654550"/>
          </a:xfrm>
        </p:spPr>
        <p:txBody>
          <a:bodyPr/>
          <a:lstStyle>
            <a:lvl1pPr>
              <a:defRPr sz="3200">
                <a:solidFill>
                  <a:schemeClr val="bg2">
                    <a:lumMod val="50000"/>
                  </a:schemeClr>
                </a:solidFill>
                <a:latin typeface="Nexa-Light" panose="01000000000000000000" pitchFamily="2" charset="0"/>
              </a:defRPr>
            </a:lvl1pPr>
            <a:lvl2pPr>
              <a:defRPr sz="2800">
                <a:solidFill>
                  <a:schemeClr val="bg2">
                    <a:lumMod val="50000"/>
                  </a:schemeClr>
                </a:solidFill>
                <a:latin typeface="Nexa-Light" panose="01000000000000000000" pitchFamily="2" charset="0"/>
              </a:defRPr>
            </a:lvl2pPr>
            <a:lvl3pPr>
              <a:defRPr sz="2400">
                <a:solidFill>
                  <a:schemeClr val="bg2">
                    <a:lumMod val="50000"/>
                  </a:schemeClr>
                </a:solidFill>
                <a:latin typeface="Nexa-Light" panose="01000000000000000000" pitchFamily="2" charset="0"/>
              </a:defRPr>
            </a:lvl3pPr>
            <a:lvl4pPr>
              <a:defRPr sz="2000">
                <a:solidFill>
                  <a:schemeClr val="bg2">
                    <a:lumMod val="50000"/>
                  </a:schemeClr>
                </a:solidFill>
                <a:latin typeface="Nexa-Light" panose="01000000000000000000" pitchFamily="2" charset="0"/>
              </a:defRPr>
            </a:lvl4pPr>
            <a:lvl5pPr>
              <a:defRPr sz="2000">
                <a:solidFill>
                  <a:schemeClr val="bg2">
                    <a:lumMod val="50000"/>
                  </a:schemeClr>
                </a:solidFill>
                <a:latin typeface="Nexa-Light" panose="01000000000000000000" pitchFamily="2" charset="0"/>
              </a:defRPr>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a:extLst>
              <a:ext uri="{FF2B5EF4-FFF2-40B4-BE49-F238E27FC236}">
                <a16:creationId xmlns:a16="http://schemas.microsoft.com/office/drawing/2014/main" id="{C3E8177A-3450-A672-3524-7CA2D51D6054}"/>
              </a:ext>
            </a:extLst>
          </p:cNvPr>
          <p:cNvSpPr>
            <a:spLocks noGrp="1"/>
          </p:cNvSpPr>
          <p:nvPr>
            <p:ph type="body" sz="half" idx="2"/>
          </p:nvPr>
        </p:nvSpPr>
        <p:spPr>
          <a:xfrm>
            <a:off x="839788" y="2057400"/>
            <a:ext cx="3932237" cy="3811588"/>
          </a:xfrm>
        </p:spPr>
        <p:txBody>
          <a:bodyPr>
            <a:normAutofit/>
          </a:bodyPr>
          <a:lstStyle>
            <a:lvl1pPr marL="0" indent="0">
              <a:buNone/>
              <a:defRPr sz="2000">
                <a:solidFill>
                  <a:schemeClr val="bg2">
                    <a:lumMod val="50000"/>
                  </a:schemeClr>
                </a:solidFill>
                <a:latin typeface="Nexa-Book" panose="01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CFF38A2-818B-B1B4-9E19-F1AAAAEB7604}"/>
              </a:ext>
            </a:extLst>
          </p:cNvPr>
          <p:cNvSpPr>
            <a:spLocks noGrp="1"/>
          </p:cNvSpPr>
          <p:nvPr>
            <p:ph type="dt" sz="half" idx="10"/>
          </p:nvPr>
        </p:nvSpPr>
        <p:spPr/>
        <p:txBody>
          <a:bodyPr/>
          <a:lstStyle/>
          <a:p>
            <a:fld id="{28E8D346-A915-4882-A510-80C55F2B0290}" type="datetimeFigureOut">
              <a:rPr lang="en-GB" smtClean="0"/>
              <a:t>23/05/2023</a:t>
            </a:fld>
            <a:endParaRPr lang="en-GB"/>
          </a:p>
        </p:txBody>
      </p:sp>
      <p:sp>
        <p:nvSpPr>
          <p:cNvPr id="6" name="Footer Placeholder 5">
            <a:extLst>
              <a:ext uri="{FF2B5EF4-FFF2-40B4-BE49-F238E27FC236}">
                <a16:creationId xmlns:a16="http://schemas.microsoft.com/office/drawing/2014/main" id="{6A3BB7C3-13B6-EFC7-D954-A082C1AB4A6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FF86874-56F0-02BD-3A56-CDDF72E26628}"/>
              </a:ext>
            </a:extLst>
          </p:cNvPr>
          <p:cNvSpPr>
            <a:spLocks noGrp="1"/>
          </p:cNvSpPr>
          <p:nvPr>
            <p:ph type="sldNum" sz="quarter" idx="12"/>
          </p:nvPr>
        </p:nvSpPr>
        <p:spPr/>
        <p:txBody>
          <a:bodyPr/>
          <a:lstStyle/>
          <a:p>
            <a:fld id="{E33F180C-7AC5-428A-9DBB-8DF57BA31570}" type="slidenum">
              <a:rPr lang="en-GB" smtClean="0"/>
              <a:t>‹#›</a:t>
            </a:fld>
            <a:endParaRPr lang="en-GB"/>
          </a:p>
        </p:txBody>
      </p:sp>
      <p:cxnSp>
        <p:nvCxnSpPr>
          <p:cNvPr id="10" name="Straight Connector 9">
            <a:extLst>
              <a:ext uri="{FF2B5EF4-FFF2-40B4-BE49-F238E27FC236}">
                <a16:creationId xmlns:a16="http://schemas.microsoft.com/office/drawing/2014/main" id="{D481DAA9-7159-FCB3-921B-0B55F1EBACE0}"/>
              </a:ext>
            </a:extLst>
          </p:cNvPr>
          <p:cNvCxnSpPr>
            <a:cxnSpLocks/>
          </p:cNvCxnSpPr>
          <p:nvPr userDrawn="1"/>
        </p:nvCxnSpPr>
        <p:spPr>
          <a:xfrm flipH="1">
            <a:off x="838200" y="2057400"/>
            <a:ext cx="3933825" cy="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948576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Log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A3A601-AD69-BD90-F09E-80EF172EFE7D}"/>
              </a:ext>
            </a:extLst>
          </p:cNvPr>
          <p:cNvPicPr>
            <a:picLocks noChangeAspect="1"/>
          </p:cNvPicPr>
          <p:nvPr userDrawn="1"/>
        </p:nvPicPr>
        <p:blipFill>
          <a:blip r:embed="rId2"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pic>
        <p:nvPicPr>
          <p:cNvPr id="8" name="Picture 7" descr="Logo&#10;&#10;Description automatically generated">
            <a:extLst>
              <a:ext uri="{FF2B5EF4-FFF2-40B4-BE49-F238E27FC236}">
                <a16:creationId xmlns:a16="http://schemas.microsoft.com/office/drawing/2014/main" id="{57F8D229-0EB4-A05E-9EAE-A42E73F9F4BB}"/>
              </a:ext>
            </a:extLst>
          </p:cNvPr>
          <p:cNvPicPr>
            <a:picLocks noChangeAspect="1"/>
          </p:cNvPicPr>
          <p:nvPr userDrawn="1"/>
        </p:nvPicPr>
        <p:blipFill>
          <a:blip r:embed="rId3">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sp>
        <p:nvSpPr>
          <p:cNvPr id="2" name="Title 1">
            <a:extLst>
              <a:ext uri="{FF2B5EF4-FFF2-40B4-BE49-F238E27FC236}">
                <a16:creationId xmlns:a16="http://schemas.microsoft.com/office/drawing/2014/main" id="{2A48D10C-C2AC-E9A3-0317-086591DBE393}"/>
              </a:ext>
            </a:extLst>
          </p:cNvPr>
          <p:cNvSpPr>
            <a:spLocks noGrp="1"/>
          </p:cNvSpPr>
          <p:nvPr>
            <p:ph type="title"/>
          </p:nvPr>
        </p:nvSpPr>
        <p:spPr>
          <a:xfrm>
            <a:off x="839788" y="1206501"/>
            <a:ext cx="3932237" cy="850898"/>
          </a:xfrm>
        </p:spPr>
        <p:txBody>
          <a:bodyPr anchor="b"/>
          <a:lstStyle>
            <a:lvl1pPr>
              <a:defRPr sz="3200">
                <a:solidFill>
                  <a:srgbClr val="00B0F0"/>
                </a:solidFill>
                <a:latin typeface="Nexa-Book" panose="01000000000000000000" pitchFamily="2" charset="0"/>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EDA2C8D8-EF13-9297-5883-FDD5DAECB38C}"/>
              </a:ext>
            </a:extLst>
          </p:cNvPr>
          <p:cNvSpPr>
            <a:spLocks noGrp="1"/>
          </p:cNvSpPr>
          <p:nvPr>
            <p:ph idx="1"/>
          </p:nvPr>
        </p:nvSpPr>
        <p:spPr>
          <a:xfrm>
            <a:off x="5183188" y="1206501"/>
            <a:ext cx="6172200" cy="4654550"/>
          </a:xfrm>
        </p:spPr>
        <p:txBody>
          <a:bodyPr/>
          <a:lstStyle>
            <a:lvl1pPr>
              <a:defRPr sz="3200">
                <a:solidFill>
                  <a:schemeClr val="bg2">
                    <a:lumMod val="50000"/>
                  </a:schemeClr>
                </a:solidFill>
                <a:latin typeface="Nexa-Light" panose="01000000000000000000" pitchFamily="2" charset="0"/>
              </a:defRPr>
            </a:lvl1pPr>
            <a:lvl2pPr>
              <a:defRPr sz="2800">
                <a:solidFill>
                  <a:schemeClr val="bg2">
                    <a:lumMod val="50000"/>
                  </a:schemeClr>
                </a:solidFill>
                <a:latin typeface="Nexa-Light" panose="01000000000000000000" pitchFamily="2" charset="0"/>
              </a:defRPr>
            </a:lvl2pPr>
            <a:lvl3pPr>
              <a:defRPr sz="2400">
                <a:solidFill>
                  <a:schemeClr val="bg2">
                    <a:lumMod val="50000"/>
                  </a:schemeClr>
                </a:solidFill>
                <a:latin typeface="Nexa-Light" panose="01000000000000000000" pitchFamily="2" charset="0"/>
              </a:defRPr>
            </a:lvl3pPr>
            <a:lvl4pPr>
              <a:defRPr sz="2000">
                <a:solidFill>
                  <a:schemeClr val="bg2">
                    <a:lumMod val="50000"/>
                  </a:schemeClr>
                </a:solidFill>
                <a:latin typeface="Nexa-Light" panose="01000000000000000000" pitchFamily="2" charset="0"/>
              </a:defRPr>
            </a:lvl4pPr>
            <a:lvl5pPr>
              <a:defRPr sz="2000">
                <a:solidFill>
                  <a:schemeClr val="bg2">
                    <a:lumMod val="50000"/>
                  </a:schemeClr>
                </a:solidFill>
                <a:latin typeface="Nexa-Light" panose="01000000000000000000" pitchFamily="2" charset="0"/>
              </a:defRPr>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a:extLst>
              <a:ext uri="{FF2B5EF4-FFF2-40B4-BE49-F238E27FC236}">
                <a16:creationId xmlns:a16="http://schemas.microsoft.com/office/drawing/2014/main" id="{C3E8177A-3450-A672-3524-7CA2D51D6054}"/>
              </a:ext>
            </a:extLst>
          </p:cNvPr>
          <p:cNvSpPr>
            <a:spLocks noGrp="1"/>
          </p:cNvSpPr>
          <p:nvPr>
            <p:ph type="body" sz="half" idx="2"/>
          </p:nvPr>
        </p:nvSpPr>
        <p:spPr>
          <a:xfrm>
            <a:off x="839788" y="2057400"/>
            <a:ext cx="3932237" cy="3811588"/>
          </a:xfrm>
        </p:spPr>
        <p:txBody>
          <a:bodyPr>
            <a:normAutofit/>
          </a:bodyPr>
          <a:lstStyle>
            <a:lvl1pPr marL="0" indent="0">
              <a:buNone/>
              <a:defRPr sz="2000">
                <a:solidFill>
                  <a:schemeClr val="bg2">
                    <a:lumMod val="50000"/>
                  </a:schemeClr>
                </a:solidFill>
                <a:latin typeface="Nexa-Book" panose="01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CFF38A2-818B-B1B4-9E19-F1AAAAEB7604}"/>
              </a:ext>
            </a:extLst>
          </p:cNvPr>
          <p:cNvSpPr>
            <a:spLocks noGrp="1"/>
          </p:cNvSpPr>
          <p:nvPr>
            <p:ph type="dt" sz="half" idx="10"/>
          </p:nvPr>
        </p:nvSpPr>
        <p:spPr/>
        <p:txBody>
          <a:bodyPr/>
          <a:lstStyle/>
          <a:p>
            <a:fld id="{28E8D346-A915-4882-A510-80C55F2B0290}" type="datetimeFigureOut">
              <a:rPr lang="en-GB" smtClean="0"/>
              <a:t>23/05/2023</a:t>
            </a:fld>
            <a:endParaRPr lang="en-GB"/>
          </a:p>
        </p:txBody>
      </p:sp>
      <p:sp>
        <p:nvSpPr>
          <p:cNvPr id="6" name="Footer Placeholder 5">
            <a:extLst>
              <a:ext uri="{FF2B5EF4-FFF2-40B4-BE49-F238E27FC236}">
                <a16:creationId xmlns:a16="http://schemas.microsoft.com/office/drawing/2014/main" id="{6A3BB7C3-13B6-EFC7-D954-A082C1AB4A6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FF86874-56F0-02BD-3A56-CDDF72E26628}"/>
              </a:ext>
            </a:extLst>
          </p:cNvPr>
          <p:cNvSpPr>
            <a:spLocks noGrp="1"/>
          </p:cNvSpPr>
          <p:nvPr>
            <p:ph type="sldNum" sz="quarter" idx="12"/>
          </p:nvPr>
        </p:nvSpPr>
        <p:spPr/>
        <p:txBody>
          <a:bodyPr/>
          <a:lstStyle/>
          <a:p>
            <a:fld id="{E33F180C-7AC5-428A-9DBB-8DF57BA31570}" type="slidenum">
              <a:rPr lang="en-GB" smtClean="0"/>
              <a:t>‹#›</a:t>
            </a:fld>
            <a:endParaRPr lang="en-GB"/>
          </a:p>
        </p:txBody>
      </p:sp>
      <p:cxnSp>
        <p:nvCxnSpPr>
          <p:cNvPr id="10" name="Straight Connector 9">
            <a:extLst>
              <a:ext uri="{FF2B5EF4-FFF2-40B4-BE49-F238E27FC236}">
                <a16:creationId xmlns:a16="http://schemas.microsoft.com/office/drawing/2014/main" id="{D481DAA9-7159-FCB3-921B-0B55F1EBACE0}"/>
              </a:ext>
            </a:extLst>
          </p:cNvPr>
          <p:cNvCxnSpPr>
            <a:cxnSpLocks/>
          </p:cNvCxnSpPr>
          <p:nvPr userDrawn="1"/>
        </p:nvCxnSpPr>
        <p:spPr>
          <a:xfrm flipH="1">
            <a:off x="838200" y="2057400"/>
            <a:ext cx="3933825" cy="0"/>
          </a:xfrm>
          <a:prstGeom prst="line">
            <a:avLst/>
          </a:prstGeom>
        </p:spPr>
        <p:style>
          <a:lnRef idx="3">
            <a:schemeClr val="accent3"/>
          </a:lnRef>
          <a:fillRef idx="0">
            <a:schemeClr val="accent3"/>
          </a:fillRef>
          <a:effectRef idx="2">
            <a:schemeClr val="accent3"/>
          </a:effectRef>
          <a:fontRef idx="minor">
            <a:schemeClr val="tx1"/>
          </a:fontRef>
        </p:style>
      </p:cxnSp>
      <p:grpSp>
        <p:nvGrpSpPr>
          <p:cNvPr id="11" name="Group 10">
            <a:extLst>
              <a:ext uri="{FF2B5EF4-FFF2-40B4-BE49-F238E27FC236}">
                <a16:creationId xmlns:a16="http://schemas.microsoft.com/office/drawing/2014/main" id="{30C984A1-6593-853A-9B97-65F3D4B10071}"/>
              </a:ext>
            </a:extLst>
          </p:cNvPr>
          <p:cNvGrpSpPr/>
          <p:nvPr userDrawn="1"/>
        </p:nvGrpSpPr>
        <p:grpSpPr>
          <a:xfrm>
            <a:off x="7209216" y="2758227"/>
            <a:ext cx="5623593" cy="5612225"/>
            <a:chOff x="7209216" y="2758227"/>
            <a:chExt cx="5623593" cy="5612225"/>
          </a:xfrm>
        </p:grpSpPr>
        <p:pic>
          <p:nvPicPr>
            <p:cNvPr id="12" name="Picture 11">
              <a:extLst>
                <a:ext uri="{FF2B5EF4-FFF2-40B4-BE49-F238E27FC236}">
                  <a16:creationId xmlns:a16="http://schemas.microsoft.com/office/drawing/2014/main" id="{D8B8DA1D-5808-60BA-D1A1-B8EECC1B70A4}"/>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3" name="Arc 12">
              <a:extLst>
                <a:ext uri="{FF2B5EF4-FFF2-40B4-BE49-F238E27FC236}">
                  <a16:creationId xmlns:a16="http://schemas.microsoft.com/office/drawing/2014/main" id="{2B67F314-AC9F-2A3B-3561-2F1141B54268}"/>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14628375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Si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CDF6C-F99F-1AFA-98D0-D46A9AD35D48}"/>
              </a:ext>
            </a:extLst>
          </p:cNvPr>
          <p:cNvSpPr>
            <a:spLocks noGrp="1"/>
          </p:cNvSpPr>
          <p:nvPr>
            <p:ph type="title"/>
          </p:nvPr>
        </p:nvSpPr>
        <p:spPr>
          <a:xfrm>
            <a:off x="839788" y="1207476"/>
            <a:ext cx="3932237" cy="849923"/>
          </a:xfrm>
        </p:spPr>
        <p:txBody>
          <a:bodyPr anchor="b"/>
          <a:lstStyle>
            <a:lvl1pPr>
              <a:defRPr sz="3200">
                <a:solidFill>
                  <a:srgbClr val="00B0F0"/>
                </a:solidFill>
                <a:latin typeface="Nexa-Book" panose="01000000000000000000" pitchFamily="2" charset="0"/>
              </a:defRPr>
            </a:lvl1pPr>
          </a:lstStyle>
          <a:p>
            <a:r>
              <a:rPr lang="en-GB"/>
              <a:t>Click to edit Master title style</a:t>
            </a:r>
            <a:endParaRPr lang="en-GB" dirty="0"/>
          </a:p>
        </p:txBody>
      </p:sp>
      <p:sp>
        <p:nvSpPr>
          <p:cNvPr id="3" name="Picture Placeholder 2">
            <a:extLst>
              <a:ext uri="{FF2B5EF4-FFF2-40B4-BE49-F238E27FC236}">
                <a16:creationId xmlns:a16="http://schemas.microsoft.com/office/drawing/2014/main" id="{2EB44C9D-2112-79B0-4816-9E78BD29BD07}"/>
              </a:ext>
            </a:extLst>
          </p:cNvPr>
          <p:cNvSpPr>
            <a:spLocks noGrp="1"/>
          </p:cNvSpPr>
          <p:nvPr>
            <p:ph type="pic" idx="1"/>
          </p:nvPr>
        </p:nvSpPr>
        <p:spPr>
          <a:xfrm>
            <a:off x="5183188" y="1207476"/>
            <a:ext cx="6172200" cy="46535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a:extLst>
              <a:ext uri="{FF2B5EF4-FFF2-40B4-BE49-F238E27FC236}">
                <a16:creationId xmlns:a16="http://schemas.microsoft.com/office/drawing/2014/main" id="{ED78CF4E-C176-9D12-7120-4D0A9F2DAE39}"/>
              </a:ext>
            </a:extLst>
          </p:cNvPr>
          <p:cNvSpPr>
            <a:spLocks noGrp="1"/>
          </p:cNvSpPr>
          <p:nvPr>
            <p:ph type="body" sz="half" idx="2"/>
          </p:nvPr>
        </p:nvSpPr>
        <p:spPr>
          <a:xfrm>
            <a:off x="839788" y="2057400"/>
            <a:ext cx="3932237" cy="3811588"/>
          </a:xfrm>
        </p:spPr>
        <p:txBody>
          <a:bodyPr>
            <a:normAutofit/>
          </a:bodyPr>
          <a:lstStyle>
            <a:lvl1pPr marL="0" indent="0">
              <a:buNone/>
              <a:defRPr sz="2000">
                <a:solidFill>
                  <a:schemeClr val="bg2">
                    <a:lumMod val="50000"/>
                  </a:schemeClr>
                </a:solidFill>
                <a:latin typeface="Nexa-Book" panose="01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EFCB104-0143-327D-34B1-7151C91F2E32}"/>
              </a:ext>
            </a:extLst>
          </p:cNvPr>
          <p:cNvSpPr>
            <a:spLocks noGrp="1"/>
          </p:cNvSpPr>
          <p:nvPr>
            <p:ph type="dt" sz="half" idx="10"/>
          </p:nvPr>
        </p:nvSpPr>
        <p:spPr/>
        <p:txBody>
          <a:bodyPr/>
          <a:lstStyle/>
          <a:p>
            <a:fld id="{28E8D346-A915-4882-A510-80C55F2B0290}" type="datetimeFigureOut">
              <a:rPr lang="en-GB" smtClean="0"/>
              <a:t>23/05/2023</a:t>
            </a:fld>
            <a:endParaRPr lang="en-GB"/>
          </a:p>
        </p:txBody>
      </p:sp>
      <p:sp>
        <p:nvSpPr>
          <p:cNvPr id="6" name="Footer Placeholder 5">
            <a:extLst>
              <a:ext uri="{FF2B5EF4-FFF2-40B4-BE49-F238E27FC236}">
                <a16:creationId xmlns:a16="http://schemas.microsoft.com/office/drawing/2014/main" id="{7DCEEECE-E60B-0CC8-E29F-58D51A5130F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D191EF0-CF7E-5D1F-2062-9EBDCCA48E0B}"/>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8" name="Picture 7">
            <a:extLst>
              <a:ext uri="{FF2B5EF4-FFF2-40B4-BE49-F238E27FC236}">
                <a16:creationId xmlns:a16="http://schemas.microsoft.com/office/drawing/2014/main" id="{EAEA6701-4F96-CE0C-492C-6DFAA4D17FAE}"/>
              </a:ext>
            </a:extLst>
          </p:cNvPr>
          <p:cNvPicPr>
            <a:picLocks noChangeAspect="1"/>
          </p:cNvPicPr>
          <p:nvPr userDrawn="1"/>
        </p:nvPicPr>
        <p:blipFill>
          <a:blip r:embed="rId2"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pic>
        <p:nvPicPr>
          <p:cNvPr id="9" name="Picture 8" descr="Logo&#10;&#10;Description automatically generated">
            <a:extLst>
              <a:ext uri="{FF2B5EF4-FFF2-40B4-BE49-F238E27FC236}">
                <a16:creationId xmlns:a16="http://schemas.microsoft.com/office/drawing/2014/main" id="{04F42B12-34D2-EC73-93B8-A643C1AB7159}"/>
              </a:ext>
            </a:extLst>
          </p:cNvPr>
          <p:cNvPicPr>
            <a:picLocks noChangeAspect="1"/>
          </p:cNvPicPr>
          <p:nvPr userDrawn="1"/>
        </p:nvPicPr>
        <p:blipFill>
          <a:blip r:embed="rId3">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cxnSp>
        <p:nvCxnSpPr>
          <p:cNvPr id="10" name="Straight Connector 9">
            <a:extLst>
              <a:ext uri="{FF2B5EF4-FFF2-40B4-BE49-F238E27FC236}">
                <a16:creationId xmlns:a16="http://schemas.microsoft.com/office/drawing/2014/main" id="{98225E6E-34E3-8E0F-A53C-AEDCE8120288}"/>
              </a:ext>
            </a:extLst>
          </p:cNvPr>
          <p:cNvCxnSpPr>
            <a:cxnSpLocks/>
          </p:cNvCxnSpPr>
          <p:nvPr userDrawn="1"/>
        </p:nvCxnSpPr>
        <p:spPr>
          <a:xfrm flipH="1">
            <a:off x="838200" y="2057400"/>
            <a:ext cx="3933825" cy="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9333632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ck Logo">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8E8D346-A915-4882-A510-80C55F2B0290}" type="datetimeFigureOut">
              <a:rPr lang="en-GB" smtClean="0"/>
              <a:t>23/05/2023</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17214950-9F4F-61CB-028E-624818BE88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83637" y="816637"/>
            <a:ext cx="5224725" cy="5224725"/>
          </a:xfrm>
          <a:prstGeom prst="rect">
            <a:avLst/>
          </a:prstGeom>
        </p:spPr>
      </p:pic>
    </p:spTree>
    <p:extLst>
      <p:ext uri="{BB962C8B-B14F-4D97-AF65-F5344CB8AC3E}">
        <p14:creationId xmlns:p14="http://schemas.microsoft.com/office/powerpoint/2010/main" val="172896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ck Logo Blue Backgo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4AF69F4-770D-1B85-848B-D57E7B0CA147}"/>
              </a:ext>
            </a:extLst>
          </p:cNvPr>
          <p:cNvSpPr/>
          <p:nvPr userDrawn="1"/>
        </p:nvSpPr>
        <p:spPr>
          <a:xfrm>
            <a:off x="0" y="0"/>
            <a:ext cx="12192000" cy="6858000"/>
          </a:xfrm>
          <a:prstGeom prst="rect">
            <a:avLst/>
          </a:prstGeom>
          <a:gradFill flip="none" rotWithShape="1">
            <a:gsLst>
              <a:gs pos="0">
                <a:srgbClr val="00B0F0">
                  <a:shade val="30000"/>
                  <a:satMod val="115000"/>
                </a:srgbClr>
              </a:gs>
              <a:gs pos="0">
                <a:srgbClr val="00B0F0">
                  <a:shade val="67500"/>
                  <a:satMod val="115000"/>
                </a:srgbClr>
              </a:gs>
              <a:gs pos="85000">
                <a:srgbClr val="00B0F0">
                  <a:shade val="100000"/>
                  <a:satMod val="115000"/>
                </a:srgbClr>
              </a:gs>
            </a:gsLst>
            <a:path path="circle">
              <a:fillToRect l="50000" t="50000" r="50000" b="50000"/>
            </a:path>
            <a:tileRect/>
          </a:gra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8E8D346-A915-4882-A510-80C55F2B0290}" type="datetimeFigureOut">
              <a:rPr lang="en-GB" smtClean="0"/>
              <a:t>23/05/2023</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17214950-9F4F-61CB-028E-624818BE88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83637" y="816637"/>
            <a:ext cx="5224725" cy="5224725"/>
          </a:xfrm>
          <a:prstGeom prst="rect">
            <a:avLst/>
          </a:prstGeom>
        </p:spPr>
      </p:pic>
    </p:spTree>
    <p:extLst>
      <p:ext uri="{BB962C8B-B14F-4D97-AF65-F5344CB8AC3E}">
        <p14:creationId xmlns:p14="http://schemas.microsoft.com/office/powerpoint/2010/main" val="21873174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White Logo Blue Backgro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66A0D65-B433-449D-A2E1-10BC8BD32A5D}"/>
              </a:ext>
            </a:extLst>
          </p:cNvPr>
          <p:cNvSpPr/>
          <p:nvPr userDrawn="1"/>
        </p:nvSpPr>
        <p:spPr>
          <a:xfrm>
            <a:off x="0" y="0"/>
            <a:ext cx="12192000" cy="6858000"/>
          </a:xfrm>
          <a:prstGeom prst="rect">
            <a:avLst/>
          </a:prstGeom>
          <a:gradFill flip="none" rotWithShape="1">
            <a:gsLst>
              <a:gs pos="0">
                <a:srgbClr val="00B0F0">
                  <a:shade val="30000"/>
                  <a:satMod val="115000"/>
                </a:srgbClr>
              </a:gs>
              <a:gs pos="0">
                <a:srgbClr val="00B0F0">
                  <a:shade val="67500"/>
                  <a:satMod val="115000"/>
                </a:srgbClr>
              </a:gs>
              <a:gs pos="44000">
                <a:srgbClr val="00B0F0">
                  <a:shade val="100000"/>
                  <a:satMod val="115000"/>
                </a:srgbClr>
              </a:gs>
            </a:gsLst>
            <a:path path="circle">
              <a:fillToRect l="50000" t="50000" r="50000" b="50000"/>
            </a:path>
            <a:tileRect/>
          </a:gradFill>
          <a:ln>
            <a:solidFill>
              <a:srgbClr val="00C4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8E8D346-A915-4882-A510-80C55F2B0290}" type="datetimeFigureOut">
              <a:rPr lang="en-GB" smtClean="0"/>
              <a:t>23/05/2023</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a:extLst>
              <a:ext uri="{FF2B5EF4-FFF2-40B4-BE49-F238E27FC236}">
                <a16:creationId xmlns:a16="http://schemas.microsoft.com/office/drawing/2014/main" id="{17214950-9F4F-61CB-028E-624818BE881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483637" y="816637"/>
            <a:ext cx="5224725" cy="5224725"/>
          </a:xfrm>
          <a:prstGeom prst="rect">
            <a:avLst/>
          </a:prstGeom>
        </p:spPr>
      </p:pic>
    </p:spTree>
    <p:extLst>
      <p:ext uri="{BB962C8B-B14F-4D97-AF65-F5344CB8AC3E}">
        <p14:creationId xmlns:p14="http://schemas.microsoft.com/office/powerpoint/2010/main" val="424462250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White Logo White Backgroun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8E8D346-A915-4882-A510-80C55F2B0290}" type="datetimeFigureOut">
              <a:rPr lang="en-GB" smtClean="0"/>
              <a:t>23/05/2023</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a:extLst>
              <a:ext uri="{FF2B5EF4-FFF2-40B4-BE49-F238E27FC236}">
                <a16:creationId xmlns:a16="http://schemas.microsoft.com/office/drawing/2014/main" id="{17214950-9F4F-61CB-028E-624818BE881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483636" y="816636"/>
            <a:ext cx="5224725" cy="5224725"/>
          </a:xfrm>
          <a:prstGeom prst="rect">
            <a:avLst/>
          </a:prstGeom>
        </p:spPr>
      </p:pic>
      <p:sp>
        <p:nvSpPr>
          <p:cNvPr id="8" name="Oval 7">
            <a:extLst>
              <a:ext uri="{FF2B5EF4-FFF2-40B4-BE49-F238E27FC236}">
                <a16:creationId xmlns:a16="http://schemas.microsoft.com/office/drawing/2014/main" id="{9CF1ACE1-D73B-D8C2-A924-FC1C935A2DAE}"/>
              </a:ext>
            </a:extLst>
          </p:cNvPr>
          <p:cNvSpPr/>
          <p:nvPr userDrawn="1"/>
        </p:nvSpPr>
        <p:spPr>
          <a:xfrm>
            <a:off x="3483636" y="816637"/>
            <a:ext cx="5224725" cy="5224725"/>
          </a:xfrm>
          <a:prstGeom prst="ellipse">
            <a:avLst/>
          </a:prstGeom>
          <a:noFill/>
          <a:ln w="38100">
            <a:solidFill>
              <a:srgbClr val="01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31785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Simple Grey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chemeClr val="bg2">
                    <a:lumMod val="50000"/>
                  </a:schemeClr>
                </a:solidFill>
                <a:latin typeface="Nexa Bold" panose="02000000000000000000" pitchFamily="50" charset="0"/>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chemeClr val="bg2">
                    <a:lumMod val="50000"/>
                  </a:schemeClr>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28E8D346-A915-4882-A510-80C55F2B0290}" type="datetimeFigureOut">
              <a:rPr lang="en-GB" smtClean="0"/>
              <a:t>23/05/2023</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Content Placeholder 3" descr="Diagram, engineering drawing&#10;&#10;Description automatically generated">
            <a:extLst>
              <a:ext uri="{FF2B5EF4-FFF2-40B4-BE49-F238E27FC236}">
                <a16:creationId xmlns:a16="http://schemas.microsoft.com/office/drawing/2014/main" id="{D75D2FB5-A6FD-7717-B985-1C45B2677747}"/>
              </a:ext>
            </a:extLst>
          </p:cNvPr>
          <p:cNvPicPr>
            <a:picLocks noChangeAspect="1"/>
          </p:cNvPicPr>
          <p:nvPr userDrawn="1"/>
        </p:nvPicPr>
        <p:blipFill>
          <a:blip r:embed="rId4">
            <a:clrChange>
              <a:clrFrom>
                <a:srgbClr val="FFFFFF"/>
              </a:clrFrom>
              <a:clrTo>
                <a:srgbClr val="FFFFFF">
                  <a:alpha val="0"/>
                </a:srgbClr>
              </a:clrTo>
            </a:clrChange>
            <a:alphaModFix amt="12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1406443" y="1130179"/>
            <a:ext cx="9379113" cy="4597642"/>
          </a:xfrm>
          <a:prstGeom prst="rect">
            <a:avLst/>
          </a:prstGeom>
          <a:effectLst>
            <a:glow>
              <a:schemeClr val="tx1"/>
            </a:glow>
            <a:outerShdw blurRad="50800" dist="50800" dir="5400000" algn="ctr" rotWithShape="0">
              <a:srgbClr val="000000">
                <a:alpha val="0"/>
              </a:srgbClr>
            </a:outerShdw>
            <a:reflection endPos="0" dist="50800" dir="5400000" sy="-100000" algn="bl" rotWithShape="0"/>
          </a:effectLst>
        </p:spPr>
      </p:pic>
      <p:cxnSp>
        <p:nvCxnSpPr>
          <p:cNvPr id="7" name="Straight Connector 6">
            <a:extLst>
              <a:ext uri="{FF2B5EF4-FFF2-40B4-BE49-F238E27FC236}">
                <a16:creationId xmlns:a16="http://schemas.microsoft.com/office/drawing/2014/main" id="{9EA7E8DB-A4AC-8027-9A53-75C66510D5D0}"/>
              </a:ext>
            </a:extLst>
          </p:cNvPr>
          <p:cNvCxnSpPr>
            <a:cxnSpLocks noChangeShapeType="1"/>
          </p:cNvCxnSpPr>
          <p:nvPr userDrawn="1"/>
        </p:nvCxnSpPr>
        <p:spPr bwMode="auto">
          <a:xfrm>
            <a:off x="3402038" y="3509963"/>
            <a:ext cx="5438686" cy="0"/>
          </a:xfrm>
          <a:prstGeom prst="line">
            <a:avLst/>
          </a:prstGeom>
          <a:noFill/>
          <a:ln w="25400">
            <a:solidFill>
              <a:srgbClr val="660066"/>
            </a:solidFill>
            <a:prstDash val="dot"/>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1" name="TextBox 10">
            <a:extLst>
              <a:ext uri="{FF2B5EF4-FFF2-40B4-BE49-F238E27FC236}">
                <a16:creationId xmlns:a16="http://schemas.microsoft.com/office/drawing/2014/main" id="{D7629CA6-0662-2D71-1B21-AE49055667F6}"/>
              </a:ext>
            </a:extLst>
          </p:cNvPr>
          <p:cNvSpPr txBox="1"/>
          <p:nvPr userDrawn="1"/>
        </p:nvSpPr>
        <p:spPr>
          <a:xfrm>
            <a:off x="8340436" y="5946135"/>
            <a:ext cx="3851564" cy="406650"/>
          </a:xfrm>
          <a:prstGeom prst="rect">
            <a:avLst/>
          </a:prstGeom>
          <a:noFill/>
        </p:spPr>
        <p:txBody>
          <a:bodyPr wrap="square" rtlCol="0">
            <a:spAutoFit/>
          </a:bodyPr>
          <a:lstStyle/>
          <a:p>
            <a:pPr algn="ctr">
              <a:lnSpc>
                <a:spcPct val="107000"/>
              </a:lnSpc>
              <a:spcAft>
                <a:spcPts val="800"/>
              </a:spcAft>
            </a:pPr>
            <a:r>
              <a:rPr lang="en-GB" sz="2000" b="1" i="1" dirty="0">
                <a:solidFill>
                  <a:schemeClr val="tx1">
                    <a:lumMod val="65000"/>
                    <a:lumOff val="35000"/>
                  </a:schemeClr>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21346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Simple Grey 3">
    <p:spTree>
      <p:nvGrpSpPr>
        <p:cNvPr id="1" name=""/>
        <p:cNvGrpSpPr/>
        <p:nvPr/>
      </p:nvGrpSpPr>
      <p:grpSpPr>
        <a:xfrm>
          <a:off x="0" y="0"/>
          <a:ext cx="0" cy="0"/>
          <a:chOff x="0" y="0"/>
          <a:chExt cx="0" cy="0"/>
        </a:xfrm>
      </p:grpSpPr>
      <p:pic>
        <p:nvPicPr>
          <p:cNvPr id="10" name="Content Placeholder 3" descr="Diagram, engineering drawing&#10;&#10;Description automatically generated">
            <a:extLst>
              <a:ext uri="{FF2B5EF4-FFF2-40B4-BE49-F238E27FC236}">
                <a16:creationId xmlns:a16="http://schemas.microsoft.com/office/drawing/2014/main" id="{E1C1C02C-18E1-780A-8763-41AE0F2917BC}"/>
              </a:ext>
            </a:extLst>
          </p:cNvPr>
          <p:cNvPicPr>
            <a:picLocks noChangeAspect="1"/>
          </p:cNvPicPr>
          <p:nvPr userDrawn="1"/>
        </p:nvPicPr>
        <p:blipFill>
          <a:blip r:embed="rId2">
            <a:clrChange>
              <a:clrFrom>
                <a:srgbClr val="FFFFFF"/>
              </a:clrFrom>
              <a:clrTo>
                <a:srgbClr val="FFFFFF">
                  <a:alpha val="0"/>
                </a:srgbClr>
              </a:clrTo>
            </a:clrChange>
            <a:alphaModFix amt="12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406443" y="1130179"/>
            <a:ext cx="9379113" cy="4597642"/>
          </a:xfrm>
          <a:prstGeom prst="rect">
            <a:avLst/>
          </a:prstGeom>
          <a:effectLst>
            <a:glow>
              <a:schemeClr val="tx1"/>
            </a:glow>
            <a:outerShdw blurRad="50800" dist="50800" dir="5400000" algn="ctr" rotWithShape="0">
              <a:srgbClr val="000000">
                <a:alpha val="0"/>
              </a:srgbClr>
            </a:outerShdw>
            <a:reflection endPos="0" dist="50800" dir="5400000" sy="-100000" algn="bl" rotWithShape="0"/>
          </a:effectLst>
        </p:spPr>
      </p:pic>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4"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3454400" y="2500833"/>
            <a:ext cx="4347501" cy="565735"/>
          </a:xfrm>
        </p:spPr>
        <p:txBody>
          <a:bodyPr anchor="b">
            <a:normAutofit/>
          </a:bodyPr>
          <a:lstStyle>
            <a:lvl1pPr algn="ctr">
              <a:defRPr sz="3000" spc="150" baseline="0">
                <a:solidFill>
                  <a:schemeClr val="bg2">
                    <a:lumMod val="50000"/>
                  </a:schemeClr>
                </a:solidFill>
                <a:latin typeface="Nexa-Bold" panose="01000000000000000000" pitchFamily="2" charset="0"/>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142992"/>
            <a:ext cx="9144000" cy="1655762"/>
          </a:xfrm>
        </p:spPr>
        <p:txBody>
          <a:bodyPr>
            <a:normAutofit/>
          </a:bodyPr>
          <a:lstStyle>
            <a:lvl1pPr marL="0" indent="0" algn="ctr">
              <a:buNone/>
              <a:defRPr sz="2000" i="1">
                <a:solidFill>
                  <a:schemeClr val="bg2">
                    <a:lumMod val="50000"/>
                  </a:schemeClr>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28E8D346-A915-4882-A510-80C55F2B0290}" type="datetimeFigureOut">
              <a:rPr lang="en-GB" smtClean="0"/>
              <a:t>23/05/2023</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sp>
        <p:nvSpPr>
          <p:cNvPr id="11" name="TextBox 10">
            <a:extLst>
              <a:ext uri="{FF2B5EF4-FFF2-40B4-BE49-F238E27FC236}">
                <a16:creationId xmlns:a16="http://schemas.microsoft.com/office/drawing/2014/main" id="{24644F0A-52D2-552F-0A18-5EBE0472DC5E}"/>
              </a:ext>
            </a:extLst>
          </p:cNvPr>
          <p:cNvSpPr txBox="1"/>
          <p:nvPr userDrawn="1"/>
        </p:nvSpPr>
        <p:spPr>
          <a:xfrm>
            <a:off x="8340436" y="5946135"/>
            <a:ext cx="3851564" cy="406650"/>
          </a:xfrm>
          <a:prstGeom prst="rect">
            <a:avLst/>
          </a:prstGeom>
          <a:noFill/>
        </p:spPr>
        <p:txBody>
          <a:bodyPr wrap="square" rtlCol="0">
            <a:spAutoFit/>
          </a:bodyPr>
          <a:lstStyle/>
          <a:p>
            <a:pPr algn="ctr">
              <a:lnSpc>
                <a:spcPct val="107000"/>
              </a:lnSpc>
              <a:spcAft>
                <a:spcPts val="800"/>
              </a:spcAft>
            </a:pPr>
            <a:r>
              <a:rPr lang="en-GB" sz="2000" b="1" i="1" dirty="0">
                <a:solidFill>
                  <a:schemeClr val="tx1">
                    <a:lumMod val="65000"/>
                    <a:lumOff val="35000"/>
                  </a:schemeClr>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p:txBody>
      </p:sp>
      <p:cxnSp>
        <p:nvCxnSpPr>
          <p:cNvPr id="13" name="Straight Connector 12">
            <a:extLst>
              <a:ext uri="{FF2B5EF4-FFF2-40B4-BE49-F238E27FC236}">
                <a16:creationId xmlns:a16="http://schemas.microsoft.com/office/drawing/2014/main" id="{74111F31-A7FB-AB43-EE29-2BCF7DB70B07}"/>
              </a:ext>
            </a:extLst>
          </p:cNvPr>
          <p:cNvCxnSpPr>
            <a:cxnSpLocks noChangeShapeType="1"/>
          </p:cNvCxnSpPr>
          <p:nvPr userDrawn="1"/>
        </p:nvCxnSpPr>
        <p:spPr bwMode="auto">
          <a:xfrm>
            <a:off x="3059138" y="3066568"/>
            <a:ext cx="5438686" cy="0"/>
          </a:xfrm>
          <a:prstGeom prst="line">
            <a:avLst/>
          </a:prstGeom>
          <a:noFill/>
          <a:ln w="25400">
            <a:solidFill>
              <a:srgbClr val="660066"/>
            </a:solidFill>
            <a:prstDash val="dot"/>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104487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Simple Logo Blue 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27661D-AEBD-17AC-4B6C-4A3EDB784FB3}"/>
              </a:ext>
            </a:extLst>
          </p:cNvPr>
          <p:cNvPicPr>
            <a:picLocks noChangeAspect="1"/>
          </p:cNvPicPr>
          <p:nvPr userDrawn="1"/>
        </p:nvPicPr>
        <p:blipFill rotWithShape="1">
          <a:blip r:embed="rId2">
            <a:grayscl/>
            <a:alphaModFix amt="20000"/>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0" name="Arc 9">
            <a:extLst>
              <a:ext uri="{FF2B5EF4-FFF2-40B4-BE49-F238E27FC236}">
                <a16:creationId xmlns:a16="http://schemas.microsoft.com/office/drawing/2014/main" id="{7A42C6AB-54B1-13FD-E709-ED01A315E46D}"/>
              </a:ext>
            </a:extLst>
          </p:cNvPr>
          <p:cNvSpPr/>
          <p:nvPr userDrawn="1"/>
        </p:nvSpPr>
        <p:spPr>
          <a:xfrm rot="16200000">
            <a:off x="5175955" y="1072085"/>
            <a:ext cx="7920404" cy="7920404"/>
          </a:xfrm>
          <a:prstGeom prst="arc">
            <a:avLst>
              <a:gd name="adj1" fmla="val 14553369"/>
              <a:gd name="adj2" fmla="val 3028724"/>
            </a:avLst>
          </a:prstGeom>
          <a:ln>
            <a:solidFill>
              <a:schemeClr val="accent3">
                <a:alpha val="35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3"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rgbClr val="00B0F0"/>
                </a:solidFill>
                <a:latin typeface="Nexa Bold" panose="02000000000000000000" pitchFamily="50" charset="0"/>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28E8D346-A915-4882-A510-80C55F2B0290}" type="datetimeFigureOut">
              <a:rPr lang="en-GB" smtClean="0"/>
              <a:t>23/05/2023</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spTree>
    <p:extLst>
      <p:ext uri="{BB962C8B-B14F-4D97-AF65-F5344CB8AC3E}">
        <p14:creationId xmlns:p14="http://schemas.microsoft.com/office/powerpoint/2010/main" val="2526956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Simple Logo Grey 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27661D-AEBD-17AC-4B6C-4A3EDB784FB3}"/>
              </a:ext>
            </a:extLst>
          </p:cNvPr>
          <p:cNvPicPr>
            <a:picLocks noChangeAspect="1"/>
          </p:cNvPicPr>
          <p:nvPr userDrawn="1"/>
        </p:nvPicPr>
        <p:blipFill rotWithShape="1">
          <a:blip r:embed="rId2">
            <a:grayscl/>
            <a:alphaModFix amt="20000"/>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0" name="Arc 9">
            <a:extLst>
              <a:ext uri="{FF2B5EF4-FFF2-40B4-BE49-F238E27FC236}">
                <a16:creationId xmlns:a16="http://schemas.microsoft.com/office/drawing/2014/main" id="{7A42C6AB-54B1-13FD-E709-ED01A315E46D}"/>
              </a:ext>
            </a:extLst>
          </p:cNvPr>
          <p:cNvSpPr/>
          <p:nvPr userDrawn="1"/>
        </p:nvSpPr>
        <p:spPr>
          <a:xfrm rot="16200000">
            <a:off x="5175955" y="1072085"/>
            <a:ext cx="7920404" cy="7920404"/>
          </a:xfrm>
          <a:prstGeom prst="arc">
            <a:avLst>
              <a:gd name="adj1" fmla="val 14553369"/>
              <a:gd name="adj2" fmla="val 3028724"/>
            </a:avLst>
          </a:prstGeom>
          <a:ln>
            <a:solidFill>
              <a:schemeClr val="accent3">
                <a:alpha val="35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3"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chemeClr val="bg2">
                    <a:lumMod val="50000"/>
                  </a:schemeClr>
                </a:solidFill>
                <a:latin typeface="Nexa Bold" panose="02000000000000000000" pitchFamily="50" charset="0"/>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chemeClr val="bg2">
                    <a:lumMod val="50000"/>
                  </a:schemeClr>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28E8D346-A915-4882-A510-80C55F2B0290}" type="datetimeFigureOut">
              <a:rPr lang="en-GB" smtClean="0"/>
              <a:t>23/05/2023</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spTree>
    <p:extLst>
      <p:ext uri="{BB962C8B-B14F-4D97-AF65-F5344CB8AC3E}">
        <p14:creationId xmlns:p14="http://schemas.microsoft.com/office/powerpoint/2010/main" val="797332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Logo White/Blue 1">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831A6E-5C61-78AF-5D8D-D13531A7B87B}"/>
              </a:ext>
            </a:extLst>
          </p:cNvPr>
          <p:cNvSpPr/>
          <p:nvPr userDrawn="1"/>
        </p:nvSpPr>
        <p:spPr>
          <a:xfrm>
            <a:off x="0" y="0"/>
            <a:ext cx="12192000" cy="6858000"/>
          </a:xfrm>
          <a:prstGeom prst="rect">
            <a:avLst/>
          </a:prstGeom>
          <a:gradFill flip="none" rotWithShape="1">
            <a:gsLst>
              <a:gs pos="0">
                <a:srgbClr val="00B0F0">
                  <a:shade val="30000"/>
                  <a:satMod val="115000"/>
                </a:srgbClr>
              </a:gs>
              <a:gs pos="23000">
                <a:srgbClr val="00B0F0">
                  <a:shade val="67500"/>
                  <a:satMod val="115000"/>
                </a:srgbClr>
              </a:gs>
              <a:gs pos="100000">
                <a:srgbClr val="00B0F0">
                  <a:shade val="100000"/>
                  <a:satMod val="115000"/>
                </a:srgbClr>
              </a:gs>
            </a:gsLst>
            <a:lin ang="13500000" scaled="1"/>
            <a:tileRect/>
          </a:gra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a:extLst>
              <a:ext uri="{FF2B5EF4-FFF2-40B4-BE49-F238E27FC236}">
                <a16:creationId xmlns:a16="http://schemas.microsoft.com/office/drawing/2014/main" id="{A1084A2C-5D21-7A98-F6D9-A5AC70C571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8" name="TextBox 17">
            <a:extLst>
              <a:ext uri="{FF2B5EF4-FFF2-40B4-BE49-F238E27FC236}">
                <a16:creationId xmlns:a16="http://schemas.microsoft.com/office/drawing/2014/main" id="{2F0FC399-1E99-64E5-3C59-25E3AD9900B6}"/>
              </a:ext>
            </a:extLst>
          </p:cNvPr>
          <p:cNvSpPr txBox="1"/>
          <p:nvPr userDrawn="1"/>
        </p:nvSpPr>
        <p:spPr>
          <a:xfrm>
            <a:off x="8331200" y="337402"/>
            <a:ext cx="3860800" cy="406650"/>
          </a:xfrm>
          <a:prstGeom prst="rect">
            <a:avLst/>
          </a:prstGeom>
          <a:noFill/>
        </p:spPr>
        <p:txBody>
          <a:bodyPr wrap="square" rtlCol="0">
            <a:spAutoFit/>
          </a:bodyPr>
          <a:lstStyle/>
          <a:p>
            <a:pPr algn="ctr">
              <a:lnSpc>
                <a:spcPct val="107000"/>
              </a:lnSpc>
              <a:spcAft>
                <a:spcPts val="800"/>
              </a:spcAft>
            </a:pPr>
            <a:r>
              <a:rPr lang="en-GB" sz="2000" b="1" i="1" dirty="0">
                <a:solidFill>
                  <a:schemeClr val="bg1"/>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406206" y="2767280"/>
            <a:ext cx="3657793" cy="1323439"/>
          </a:xfrm>
        </p:spPr>
        <p:txBody>
          <a:bodyPr anchor="b">
            <a:normAutofit/>
          </a:bodyPr>
          <a:lstStyle>
            <a:lvl1pPr algn="l">
              <a:lnSpc>
                <a:spcPct val="100000"/>
              </a:lnSpc>
              <a:defRPr sz="4000" b="1" spc="200" baseline="0">
                <a:solidFill>
                  <a:schemeClr val="bg1"/>
                </a:solidFill>
                <a:latin typeface="Nexa Bold" panose="02000000000000000000" pitchFamily="50" charset="0"/>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406206" y="4590215"/>
            <a:ext cx="3657793" cy="884144"/>
          </a:xfrm>
        </p:spPr>
        <p:txBody>
          <a:bodyPr>
            <a:normAutofit/>
          </a:bodyPr>
          <a:lstStyle>
            <a:lvl1pPr marL="0" indent="0" algn="l">
              <a:buNone/>
              <a:defRPr sz="2400" b="1" i="1">
                <a:solidFill>
                  <a:schemeClr val="bg1"/>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Tree>
    <p:extLst>
      <p:ext uri="{BB962C8B-B14F-4D97-AF65-F5344CB8AC3E}">
        <p14:creationId xmlns:p14="http://schemas.microsoft.com/office/powerpoint/2010/main" val="116493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Simple Logo White/Blue 2">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1084A2C-5D21-7A98-F6D9-A5AC70C571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8" name="TextBox 17">
            <a:extLst>
              <a:ext uri="{FF2B5EF4-FFF2-40B4-BE49-F238E27FC236}">
                <a16:creationId xmlns:a16="http://schemas.microsoft.com/office/drawing/2014/main" id="{2F0FC399-1E99-64E5-3C59-25E3AD9900B6}"/>
              </a:ext>
            </a:extLst>
          </p:cNvPr>
          <p:cNvSpPr txBox="1"/>
          <p:nvPr userDrawn="1"/>
        </p:nvSpPr>
        <p:spPr>
          <a:xfrm>
            <a:off x="8331200" y="337402"/>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10" name="Arc 9">
            <a:extLst>
              <a:ext uri="{FF2B5EF4-FFF2-40B4-BE49-F238E27FC236}">
                <a16:creationId xmlns:a16="http://schemas.microsoft.com/office/drawing/2014/main" id="{61F30BF6-4AB5-5793-16E3-01544A52D6F8}"/>
              </a:ext>
            </a:extLst>
          </p:cNvPr>
          <p:cNvSpPr/>
          <p:nvPr userDrawn="1"/>
        </p:nvSpPr>
        <p:spPr>
          <a:xfrm rot="16200000">
            <a:off x="5175955" y="1072085"/>
            <a:ext cx="7920404" cy="7920404"/>
          </a:xfrm>
          <a:prstGeom prst="arc">
            <a:avLst>
              <a:gd name="adj1" fmla="val 14553369"/>
              <a:gd name="adj2" fmla="val 3028724"/>
            </a:avLst>
          </a:prstGeom>
          <a:ln>
            <a:solidFill>
              <a:srgbClr val="00B0F0"/>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51035886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E79A1B-8910-5BC1-CF92-B38FE72CB2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58646328-37A7-2676-1096-E57A9505D4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9AF5011-76B3-0174-3A68-9C86EC07D8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27316D-C409-4712-90E5-1C58F0743890}" type="datetimeFigureOut">
              <a:rPr lang="en-GB" smtClean="0"/>
              <a:t>23/05/2023</a:t>
            </a:fld>
            <a:endParaRPr lang="en-GB"/>
          </a:p>
        </p:txBody>
      </p:sp>
      <p:sp>
        <p:nvSpPr>
          <p:cNvPr id="5" name="Footer Placeholder 4">
            <a:extLst>
              <a:ext uri="{FF2B5EF4-FFF2-40B4-BE49-F238E27FC236}">
                <a16:creationId xmlns:a16="http://schemas.microsoft.com/office/drawing/2014/main" id="{33A66A41-F04C-56FA-AB94-EC92BB1FF8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D5F6920-6913-6447-389F-BACD3E6EE7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4D00A0-B5A4-4974-B922-5D8D8E00DFDF}" type="slidenum">
              <a:rPr lang="en-GB" smtClean="0"/>
              <a:t>‹#›</a:t>
            </a:fld>
            <a:endParaRPr lang="en-GB"/>
          </a:p>
        </p:txBody>
      </p:sp>
    </p:spTree>
    <p:extLst>
      <p:ext uri="{BB962C8B-B14F-4D97-AF65-F5344CB8AC3E}">
        <p14:creationId xmlns:p14="http://schemas.microsoft.com/office/powerpoint/2010/main" val="2100808401"/>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66" r:id="rId3"/>
    <p:sldLayoutId id="2147483670" r:id="rId4"/>
    <p:sldLayoutId id="2147483676" r:id="rId5"/>
    <p:sldLayoutId id="2147483667" r:id="rId6"/>
    <p:sldLayoutId id="2147483671" r:id="rId7"/>
    <p:sldLayoutId id="2147483660" r:id="rId8"/>
    <p:sldLayoutId id="2147483665" r:id="rId9"/>
    <p:sldLayoutId id="2147483672" r:id="rId10"/>
    <p:sldLayoutId id="2147483673" r:id="rId11"/>
    <p:sldLayoutId id="2147483664" r:id="rId12"/>
    <p:sldLayoutId id="2147483661" r:id="rId13"/>
    <p:sldLayoutId id="2147483662" r:id="rId14"/>
    <p:sldLayoutId id="2147483674" r:id="rId15"/>
    <p:sldLayoutId id="2147483675" r:id="rId16"/>
    <p:sldLayoutId id="2147483663" r:id="rId17"/>
    <p:sldLayoutId id="2147483691" r:id="rId18"/>
    <p:sldLayoutId id="2147483677" r:id="rId19"/>
    <p:sldLayoutId id="2147483679" r:id="rId20"/>
    <p:sldLayoutId id="2147483678" r:id="rId21"/>
    <p:sldLayoutId id="2147483680" r:id="rId22"/>
    <p:sldLayoutId id="2147483681" r:id="rId23"/>
    <p:sldLayoutId id="2147483692" r:id="rId24"/>
    <p:sldLayoutId id="2147483682" r:id="rId25"/>
    <p:sldLayoutId id="2147483683" r:id="rId26"/>
    <p:sldLayoutId id="2147483693" r:id="rId27"/>
    <p:sldLayoutId id="2147483685" r:id="rId28"/>
    <p:sldLayoutId id="2147483684" r:id="rId29"/>
    <p:sldLayoutId id="2147483687" r:id="rId30"/>
    <p:sldLayoutId id="2147483686" r:id="rId31"/>
    <p:sldLayoutId id="2147483688" r:id="rId32"/>
    <p:sldLayoutId id="2147483695" r:id="rId33"/>
    <p:sldLayoutId id="2147483689" r:id="rId34"/>
    <p:sldLayoutId id="2147483690" r:id="rId35"/>
    <p:sldLayoutId id="2147483696" r:id="rId36"/>
    <p:sldLayoutId id="2147483698" r:id="rId37"/>
    <p:sldLayoutId id="2147483697" r:id="rId38"/>
    <p:sldLayoutId id="2147483699" r:id="rId3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jpeg"/><Relationship Id="rId1" Type="http://schemas.openxmlformats.org/officeDocument/2006/relationships/slideLayout" Target="../slideLayouts/slideLayout2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2.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60BFA-631A-E0A8-FE1E-4A0EF1977106}"/>
              </a:ext>
            </a:extLst>
          </p:cNvPr>
          <p:cNvSpPr>
            <a:spLocks noGrp="1"/>
          </p:cNvSpPr>
          <p:nvPr>
            <p:ph type="ctrTitle"/>
          </p:nvPr>
        </p:nvSpPr>
        <p:spPr/>
        <p:txBody>
          <a:bodyPr/>
          <a:lstStyle/>
          <a:p>
            <a:r>
              <a:rPr lang="en-GB" dirty="0"/>
              <a:t>Final Challenge</a:t>
            </a:r>
          </a:p>
        </p:txBody>
      </p:sp>
      <p:sp>
        <p:nvSpPr>
          <p:cNvPr id="3" name="Subtitle 2">
            <a:extLst>
              <a:ext uri="{FF2B5EF4-FFF2-40B4-BE49-F238E27FC236}">
                <a16:creationId xmlns:a16="http://schemas.microsoft.com/office/drawing/2014/main" id="{5E2C5BEC-F5BC-DE4D-D8C6-69DA43B5BFF0}"/>
              </a:ext>
            </a:extLst>
          </p:cNvPr>
          <p:cNvSpPr>
            <a:spLocks noGrp="1"/>
          </p:cNvSpPr>
          <p:nvPr>
            <p:ph type="subTitle" idx="1"/>
          </p:nvPr>
        </p:nvSpPr>
        <p:spPr/>
        <p:txBody>
          <a:bodyPr/>
          <a:lstStyle/>
          <a:p>
            <a:r>
              <a:rPr lang="en-GB" dirty="0"/>
              <a:t>Autonomous driving challenge</a:t>
            </a:r>
          </a:p>
        </p:txBody>
      </p:sp>
      <p:cxnSp>
        <p:nvCxnSpPr>
          <p:cNvPr id="5" name="Connector: Elbow 4">
            <a:extLst>
              <a:ext uri="{FF2B5EF4-FFF2-40B4-BE49-F238E27FC236}">
                <a16:creationId xmlns:a16="http://schemas.microsoft.com/office/drawing/2014/main" id="{E5B336FC-4ED7-ACDE-5977-80187C0063A7}"/>
              </a:ext>
            </a:extLst>
          </p:cNvPr>
          <p:cNvCxnSpPr/>
          <p:nvPr/>
        </p:nvCxnSpPr>
        <p:spPr>
          <a:xfrm>
            <a:off x="2268071" y="788894"/>
            <a:ext cx="376517" cy="12700"/>
          </a:xfrm>
          <a:prstGeom prst="bentConnector3">
            <a:avLst/>
          </a:prstGeom>
          <a:ln>
            <a:solidFill>
              <a:srgbClr val="01CC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0572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5261B-3970-5401-1C44-9D26C91CB7BC}"/>
              </a:ext>
            </a:extLst>
          </p:cNvPr>
          <p:cNvSpPr>
            <a:spLocks noGrp="1"/>
          </p:cNvSpPr>
          <p:nvPr>
            <p:ph type="title"/>
          </p:nvPr>
        </p:nvSpPr>
        <p:spPr/>
        <p:txBody>
          <a:bodyPr/>
          <a:lstStyle/>
          <a:p>
            <a:r>
              <a:rPr lang="en-GB" dirty="0"/>
              <a:t>Track</a:t>
            </a:r>
          </a:p>
        </p:txBody>
      </p:sp>
      <p:pic>
        <p:nvPicPr>
          <p:cNvPr id="5" name="Picture 4">
            <a:extLst>
              <a:ext uri="{FF2B5EF4-FFF2-40B4-BE49-F238E27FC236}">
                <a16:creationId xmlns:a16="http://schemas.microsoft.com/office/drawing/2014/main" id="{6B40A2DC-FB75-DEB1-37DB-1E43C9D17E71}"/>
              </a:ext>
            </a:extLst>
          </p:cNvPr>
          <p:cNvPicPr>
            <a:picLocks noChangeAspect="1"/>
          </p:cNvPicPr>
          <p:nvPr/>
        </p:nvPicPr>
        <p:blipFill>
          <a:blip r:embed="rId2"/>
          <a:stretch>
            <a:fillRect/>
          </a:stretch>
        </p:blipFill>
        <p:spPr>
          <a:xfrm>
            <a:off x="0" y="1446302"/>
            <a:ext cx="12192000" cy="5648271"/>
          </a:xfrm>
          <a:prstGeom prst="rect">
            <a:avLst/>
          </a:prstGeom>
        </p:spPr>
      </p:pic>
      <p:cxnSp>
        <p:nvCxnSpPr>
          <p:cNvPr id="7" name="Straight Arrow Connector 6">
            <a:extLst>
              <a:ext uri="{FF2B5EF4-FFF2-40B4-BE49-F238E27FC236}">
                <a16:creationId xmlns:a16="http://schemas.microsoft.com/office/drawing/2014/main" id="{C0ACB9AE-4F49-A6D9-8FAA-8A24AF9506C3}"/>
              </a:ext>
            </a:extLst>
          </p:cNvPr>
          <p:cNvCxnSpPr>
            <a:cxnSpLocks/>
            <a:stCxn id="9" idx="1"/>
          </p:cNvCxnSpPr>
          <p:nvPr/>
        </p:nvCxnSpPr>
        <p:spPr>
          <a:xfrm flipH="1">
            <a:off x="1529751" y="1506022"/>
            <a:ext cx="925902" cy="403291"/>
          </a:xfrm>
          <a:prstGeom prst="straightConnector1">
            <a:avLst/>
          </a:prstGeom>
          <a:ln w="38100">
            <a:solidFill>
              <a:srgbClr val="05BEFF"/>
            </a:solidFill>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9" name="TextBox 8">
            <a:extLst>
              <a:ext uri="{FF2B5EF4-FFF2-40B4-BE49-F238E27FC236}">
                <a16:creationId xmlns:a16="http://schemas.microsoft.com/office/drawing/2014/main" id="{37F769AC-9E07-3353-C47A-B9F25BEB0CC2}"/>
              </a:ext>
            </a:extLst>
          </p:cNvPr>
          <p:cNvSpPr txBox="1"/>
          <p:nvPr/>
        </p:nvSpPr>
        <p:spPr>
          <a:xfrm>
            <a:off x="2455653" y="1321356"/>
            <a:ext cx="1354347" cy="369332"/>
          </a:xfrm>
          <a:prstGeom prst="rect">
            <a:avLst/>
          </a:prstGeom>
          <a:noFill/>
        </p:spPr>
        <p:txBody>
          <a:bodyPr wrap="square" rtlCol="0">
            <a:spAutoFit/>
          </a:bodyPr>
          <a:lstStyle/>
          <a:p>
            <a:pPr algn="ctr"/>
            <a:r>
              <a:rPr lang="en-GB" dirty="0">
                <a:solidFill>
                  <a:schemeClr val="bg2">
                    <a:lumMod val="50000"/>
                  </a:schemeClr>
                </a:solidFill>
                <a:latin typeface="Nexa-Regular" panose="01000000000000000000" pitchFamily="2" charset="0"/>
              </a:rPr>
              <a:t>Stop Sign</a:t>
            </a:r>
          </a:p>
        </p:txBody>
      </p:sp>
      <p:cxnSp>
        <p:nvCxnSpPr>
          <p:cNvPr id="12" name="Straight Arrow Connector 11">
            <a:extLst>
              <a:ext uri="{FF2B5EF4-FFF2-40B4-BE49-F238E27FC236}">
                <a16:creationId xmlns:a16="http://schemas.microsoft.com/office/drawing/2014/main" id="{6BE4F351-F378-3507-1D1E-ED95FA949126}"/>
              </a:ext>
            </a:extLst>
          </p:cNvPr>
          <p:cNvCxnSpPr>
            <a:cxnSpLocks/>
            <a:stCxn id="13" idx="0"/>
          </p:cNvCxnSpPr>
          <p:nvPr/>
        </p:nvCxnSpPr>
        <p:spPr>
          <a:xfrm flipH="1" flipV="1">
            <a:off x="3209026" y="4635260"/>
            <a:ext cx="163902" cy="1122949"/>
          </a:xfrm>
          <a:prstGeom prst="straightConnector1">
            <a:avLst/>
          </a:prstGeom>
          <a:ln w="38100">
            <a:solidFill>
              <a:srgbClr val="05BEFF"/>
            </a:solidFill>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13" name="TextBox 12">
            <a:extLst>
              <a:ext uri="{FF2B5EF4-FFF2-40B4-BE49-F238E27FC236}">
                <a16:creationId xmlns:a16="http://schemas.microsoft.com/office/drawing/2014/main" id="{0F82C437-CA7C-41DC-3BEE-671A229E6424}"/>
              </a:ext>
            </a:extLst>
          </p:cNvPr>
          <p:cNvSpPr txBox="1"/>
          <p:nvPr/>
        </p:nvSpPr>
        <p:spPr>
          <a:xfrm>
            <a:off x="2136475" y="5758209"/>
            <a:ext cx="2472906" cy="369332"/>
          </a:xfrm>
          <a:prstGeom prst="rect">
            <a:avLst/>
          </a:prstGeom>
          <a:noFill/>
        </p:spPr>
        <p:txBody>
          <a:bodyPr wrap="square" rtlCol="0">
            <a:spAutoFit/>
          </a:bodyPr>
          <a:lstStyle/>
          <a:p>
            <a:pPr algn="ctr"/>
            <a:r>
              <a:rPr lang="en-GB" dirty="0">
                <a:solidFill>
                  <a:schemeClr val="bg2">
                    <a:lumMod val="50000"/>
                  </a:schemeClr>
                </a:solidFill>
                <a:latin typeface="Nexa-Regular" panose="01000000000000000000" pitchFamily="2" charset="0"/>
              </a:rPr>
              <a:t>Traffic Lights</a:t>
            </a:r>
          </a:p>
        </p:txBody>
      </p:sp>
      <p:cxnSp>
        <p:nvCxnSpPr>
          <p:cNvPr id="16" name="Straight Arrow Connector 15">
            <a:extLst>
              <a:ext uri="{FF2B5EF4-FFF2-40B4-BE49-F238E27FC236}">
                <a16:creationId xmlns:a16="http://schemas.microsoft.com/office/drawing/2014/main" id="{E578EC02-D95D-3280-E3AD-C2641F37CFED}"/>
              </a:ext>
            </a:extLst>
          </p:cNvPr>
          <p:cNvCxnSpPr>
            <a:cxnSpLocks/>
            <a:stCxn id="13" idx="0"/>
          </p:cNvCxnSpPr>
          <p:nvPr/>
        </p:nvCxnSpPr>
        <p:spPr>
          <a:xfrm flipV="1">
            <a:off x="3372928" y="4140679"/>
            <a:ext cx="1503872" cy="1617530"/>
          </a:xfrm>
          <a:prstGeom prst="straightConnector1">
            <a:avLst/>
          </a:prstGeom>
          <a:ln w="38100">
            <a:solidFill>
              <a:srgbClr val="05BEFF"/>
            </a:solidFill>
            <a:headEnd type="none" w="med" len="med"/>
            <a:tailEnd type="arrow" w="med" len="med"/>
          </a:ln>
        </p:spPr>
        <p:style>
          <a:lnRef idx="3">
            <a:schemeClr val="accent1"/>
          </a:lnRef>
          <a:fillRef idx="0">
            <a:schemeClr val="accent1"/>
          </a:fillRef>
          <a:effectRef idx="2">
            <a:schemeClr val="accent1"/>
          </a:effectRef>
          <a:fontRef idx="minor">
            <a:schemeClr val="tx1"/>
          </a:fontRef>
        </p:style>
      </p:cxnSp>
      <p:pic>
        <p:nvPicPr>
          <p:cNvPr id="3" name="Picture 2" descr="A picture containing graphics, screenshot, design&#10;&#10;Description automatically generated">
            <a:extLst>
              <a:ext uri="{FF2B5EF4-FFF2-40B4-BE49-F238E27FC236}">
                <a16:creationId xmlns:a16="http://schemas.microsoft.com/office/drawing/2014/main" id="{00AB589F-BEC9-C82C-B940-55841F8ACE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312" y="6244211"/>
            <a:ext cx="1836390" cy="613789"/>
          </a:xfrm>
          <a:prstGeom prst="rect">
            <a:avLst/>
          </a:prstGeom>
        </p:spPr>
      </p:pic>
    </p:spTree>
    <p:extLst>
      <p:ext uri="{BB962C8B-B14F-4D97-AF65-F5344CB8AC3E}">
        <p14:creationId xmlns:p14="http://schemas.microsoft.com/office/powerpoint/2010/main" val="1978396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A201E8-3D1F-E379-EAF7-827D94F94F62}"/>
              </a:ext>
            </a:extLst>
          </p:cNvPr>
          <p:cNvSpPr>
            <a:spLocks noGrp="1"/>
          </p:cNvSpPr>
          <p:nvPr>
            <p:ph sz="half" idx="1"/>
          </p:nvPr>
        </p:nvSpPr>
        <p:spPr>
          <a:xfrm>
            <a:off x="394447" y="1674435"/>
            <a:ext cx="5440052" cy="4792907"/>
          </a:xfrm>
        </p:spPr>
        <p:txBody>
          <a:bodyPr>
            <a:normAutofit/>
          </a:bodyPr>
          <a:lstStyle/>
          <a:p>
            <a:pPr marL="0" indent="0">
              <a:lnSpc>
                <a:spcPct val="150000"/>
              </a:lnSpc>
              <a:buNone/>
            </a:pPr>
            <a:r>
              <a:rPr lang="en-US" sz="1800" dirty="0">
                <a:latin typeface="Nexa-Bold" panose="01000000000000000000" pitchFamily="2" charset="0"/>
              </a:rPr>
              <a:t>Gazebo Simulator</a:t>
            </a:r>
          </a:p>
          <a:p>
            <a:pPr>
              <a:lnSpc>
                <a:spcPct val="150000"/>
              </a:lnSpc>
            </a:pPr>
            <a:r>
              <a:rPr lang="en-GB" sz="1600" dirty="0"/>
              <a:t>As a helpful resource for students, a Gazebo Simulator is provided to test algorithms before real track testing. </a:t>
            </a:r>
          </a:p>
          <a:p>
            <a:pPr>
              <a:lnSpc>
                <a:spcPct val="150000"/>
              </a:lnSpc>
            </a:pPr>
            <a:r>
              <a:rPr lang="en-GB" sz="1600" dirty="0"/>
              <a:t>The simulator is available on GitHub</a:t>
            </a:r>
          </a:p>
          <a:p>
            <a:pPr>
              <a:lnSpc>
                <a:spcPct val="150000"/>
              </a:lnSpc>
            </a:pPr>
            <a:r>
              <a:rPr lang="en-GB" sz="1600" dirty="0"/>
              <a:t>The simulator includes the track, Puzzlebot, a camera, traffic lights, and traffic signs</a:t>
            </a:r>
          </a:p>
          <a:p>
            <a:pPr>
              <a:lnSpc>
                <a:spcPct val="150000"/>
              </a:lnSpc>
            </a:pPr>
            <a:r>
              <a:rPr lang="en-GB" sz="1600" dirty="0"/>
              <a:t>Instructions for use are also provided on the GitHub page.</a:t>
            </a:r>
          </a:p>
        </p:txBody>
      </p:sp>
      <p:sp>
        <p:nvSpPr>
          <p:cNvPr id="4" name="Title 3">
            <a:extLst>
              <a:ext uri="{FF2B5EF4-FFF2-40B4-BE49-F238E27FC236}">
                <a16:creationId xmlns:a16="http://schemas.microsoft.com/office/drawing/2014/main" id="{95AC7329-E2D5-8FE1-9F81-49A976917162}"/>
              </a:ext>
            </a:extLst>
          </p:cNvPr>
          <p:cNvSpPr>
            <a:spLocks noGrp="1"/>
          </p:cNvSpPr>
          <p:nvPr>
            <p:ph type="title"/>
          </p:nvPr>
        </p:nvSpPr>
        <p:spPr/>
        <p:txBody>
          <a:bodyPr/>
          <a:lstStyle/>
          <a:p>
            <a:r>
              <a:rPr lang="en-GB" dirty="0"/>
              <a:t>Final Challenge</a:t>
            </a:r>
          </a:p>
        </p:txBody>
      </p:sp>
      <p:pic>
        <p:nvPicPr>
          <p:cNvPr id="7" name="Content Placeholder 6" descr="Diagram, engineering drawing&#10;&#10;Description automatically generated">
            <a:extLst>
              <a:ext uri="{FF2B5EF4-FFF2-40B4-BE49-F238E27FC236}">
                <a16:creationId xmlns:a16="http://schemas.microsoft.com/office/drawing/2014/main" id="{C5056C52-6F6E-960F-832D-0846F66BFA4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15953" y="2145776"/>
            <a:ext cx="5181600" cy="3371671"/>
          </a:xfrm>
          <a:prstGeom prst="rect">
            <a:avLst/>
          </a:prstGeom>
        </p:spPr>
      </p:pic>
      <p:pic>
        <p:nvPicPr>
          <p:cNvPr id="3" name="Picture 2" descr="A picture containing graphics, screenshot, design&#10;&#10;Description automatically generated">
            <a:extLst>
              <a:ext uri="{FF2B5EF4-FFF2-40B4-BE49-F238E27FC236}">
                <a16:creationId xmlns:a16="http://schemas.microsoft.com/office/drawing/2014/main" id="{06EE67DA-5580-6604-977C-78169D6E0B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6375" y="5853553"/>
            <a:ext cx="1836390" cy="613789"/>
          </a:xfrm>
          <a:prstGeom prst="rect">
            <a:avLst/>
          </a:prstGeom>
        </p:spPr>
      </p:pic>
      <p:pic>
        <p:nvPicPr>
          <p:cNvPr id="5" name="Picture 4" descr="A picture containing graphics, font, screenshot, graphic design&#10;&#10;Description automatically generated">
            <a:extLst>
              <a:ext uri="{FF2B5EF4-FFF2-40B4-BE49-F238E27FC236}">
                <a16:creationId xmlns:a16="http://schemas.microsoft.com/office/drawing/2014/main" id="{826974A7-2999-C022-39C9-1145DACC28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7460" y="5972905"/>
            <a:ext cx="1500238" cy="393013"/>
          </a:xfrm>
          <a:prstGeom prst="rect">
            <a:avLst/>
          </a:prstGeom>
        </p:spPr>
      </p:pic>
    </p:spTree>
    <p:extLst>
      <p:ext uri="{BB962C8B-B14F-4D97-AF65-F5344CB8AC3E}">
        <p14:creationId xmlns:p14="http://schemas.microsoft.com/office/powerpoint/2010/main" val="3663776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5F0D1-52E6-3A94-CDE1-7799E56AF0D2}"/>
              </a:ext>
            </a:extLst>
          </p:cNvPr>
          <p:cNvSpPr>
            <a:spLocks noGrp="1"/>
          </p:cNvSpPr>
          <p:nvPr>
            <p:ph type="title"/>
          </p:nvPr>
        </p:nvSpPr>
        <p:spPr/>
        <p:txBody>
          <a:bodyPr/>
          <a:lstStyle/>
          <a:p>
            <a:r>
              <a:rPr lang="en-GB" dirty="0"/>
              <a:t>Deliverables</a:t>
            </a:r>
          </a:p>
        </p:txBody>
      </p:sp>
      <p:sp>
        <p:nvSpPr>
          <p:cNvPr id="3" name="Content Placeholder 2">
            <a:extLst>
              <a:ext uri="{FF2B5EF4-FFF2-40B4-BE49-F238E27FC236}">
                <a16:creationId xmlns:a16="http://schemas.microsoft.com/office/drawing/2014/main" id="{CB2E79EB-1F35-3AF9-B22D-7DDDC56A883C}"/>
              </a:ext>
            </a:extLst>
          </p:cNvPr>
          <p:cNvSpPr>
            <a:spLocks noGrp="1"/>
          </p:cNvSpPr>
          <p:nvPr>
            <p:ph idx="1"/>
          </p:nvPr>
        </p:nvSpPr>
        <p:spPr>
          <a:xfrm>
            <a:off x="838200" y="1628401"/>
            <a:ext cx="9175376" cy="4826187"/>
          </a:xfrm>
        </p:spPr>
        <p:txBody>
          <a:bodyPr>
            <a:normAutofit fontScale="25000" lnSpcReduction="20000"/>
          </a:bodyPr>
          <a:lstStyle/>
          <a:p>
            <a:pPr>
              <a:lnSpc>
                <a:spcPct val="120000"/>
              </a:lnSpc>
            </a:pPr>
            <a:r>
              <a:rPr lang="en-GB" sz="4800" dirty="0"/>
              <a:t>Each team must deliver a 3-4 min. Video where you explain your algorithms and how your team solved the challenge.</a:t>
            </a:r>
          </a:p>
          <a:p>
            <a:pPr lvl="1">
              <a:lnSpc>
                <a:spcPct val="120000"/>
              </a:lnSpc>
            </a:pPr>
            <a:r>
              <a:rPr lang="en-GB" sz="4800" dirty="0"/>
              <a:t>The video must be in English.</a:t>
            </a:r>
          </a:p>
          <a:p>
            <a:pPr lvl="1">
              <a:lnSpc>
                <a:spcPct val="120000"/>
              </a:lnSpc>
            </a:pPr>
            <a:r>
              <a:rPr lang="en-GB" sz="4800" dirty="0"/>
              <a:t>The video must contain diagrams showing the workflow of your algorithms.</a:t>
            </a:r>
          </a:p>
          <a:p>
            <a:pPr lvl="1">
              <a:lnSpc>
                <a:spcPct val="120000"/>
              </a:lnSpc>
            </a:pPr>
            <a:r>
              <a:rPr lang="en-GB" sz="4800" dirty="0"/>
              <a:t>The video must explain the challenges faced, solutions, comparisons, etc.</a:t>
            </a:r>
          </a:p>
          <a:p>
            <a:pPr lvl="1">
              <a:lnSpc>
                <a:spcPct val="120000"/>
              </a:lnSpc>
            </a:pPr>
            <a:r>
              <a:rPr lang="en-GB" sz="4800" dirty="0"/>
              <a:t>The teams must be prepared for a 2-minute Q&amp;A session with MCR2.</a:t>
            </a:r>
          </a:p>
          <a:p>
            <a:pPr lvl="1">
              <a:lnSpc>
                <a:spcPct val="120000"/>
              </a:lnSpc>
            </a:pPr>
            <a:r>
              <a:rPr lang="en-GB" sz="4800" dirty="0"/>
              <a:t>The teams must submit their video via YouTube and share the link.</a:t>
            </a:r>
          </a:p>
          <a:p>
            <a:pPr lvl="1">
              <a:lnSpc>
                <a:spcPct val="120000"/>
              </a:lnSpc>
            </a:pPr>
            <a:r>
              <a:rPr lang="en-GB" sz="4800" dirty="0"/>
              <a:t>The deadline for the video will be given by your professor.</a:t>
            </a:r>
          </a:p>
          <a:p>
            <a:pPr>
              <a:lnSpc>
                <a:spcPct val="120000"/>
              </a:lnSpc>
            </a:pPr>
            <a:r>
              <a:rPr lang="en-GB" sz="4800" dirty="0"/>
              <a:t>The professor at each campus will select the best two teams of each campus. </a:t>
            </a:r>
          </a:p>
          <a:p>
            <a:pPr>
              <a:lnSpc>
                <a:spcPct val="120000"/>
              </a:lnSpc>
            </a:pPr>
            <a:r>
              <a:rPr lang="en-GB" sz="4800" dirty="0"/>
              <a:t>MCR2 will select the three finalists to present to a panel of judges and decide the winners.</a:t>
            </a:r>
          </a:p>
          <a:p>
            <a:pPr lvl="1">
              <a:lnSpc>
                <a:spcPct val="120000"/>
              </a:lnSpc>
            </a:pPr>
            <a:r>
              <a:rPr lang="en-GB" sz="4800" dirty="0"/>
              <a:t>Criteria</a:t>
            </a:r>
          </a:p>
          <a:p>
            <a:pPr lvl="2">
              <a:lnSpc>
                <a:spcPct val="120000"/>
              </a:lnSpc>
            </a:pPr>
            <a:r>
              <a:rPr lang="en-GB" sz="4800" dirty="0"/>
              <a:t>Completion of the challenge</a:t>
            </a:r>
          </a:p>
          <a:p>
            <a:pPr lvl="2">
              <a:lnSpc>
                <a:spcPct val="120000"/>
              </a:lnSpc>
            </a:pPr>
            <a:r>
              <a:rPr lang="en-GB" sz="4800" dirty="0"/>
              <a:t>Workflow diagrams, challenges faced, solutions, and comparisons.</a:t>
            </a:r>
          </a:p>
          <a:p>
            <a:pPr lvl="2">
              <a:lnSpc>
                <a:spcPct val="120000"/>
              </a:lnSpc>
            </a:pPr>
            <a:r>
              <a:rPr lang="en-GB" sz="4800" dirty="0"/>
              <a:t>Clear and concise theoretical and practical explanations</a:t>
            </a:r>
          </a:p>
          <a:p>
            <a:pPr lvl="2">
              <a:lnSpc>
                <a:spcPct val="120000"/>
              </a:lnSpc>
            </a:pPr>
            <a:r>
              <a:rPr lang="en-GB" sz="4800" dirty="0"/>
              <a:t>Presentation</a:t>
            </a:r>
          </a:p>
          <a:p>
            <a:pPr>
              <a:lnSpc>
                <a:spcPct val="120000"/>
              </a:lnSpc>
            </a:pPr>
            <a:r>
              <a:rPr lang="en-GB" sz="4800" dirty="0"/>
              <a:t>The finalists must be prepared for a 3 min Q&amp;A session with the judges.</a:t>
            </a:r>
          </a:p>
          <a:p>
            <a:pPr>
              <a:lnSpc>
                <a:spcPct val="120000"/>
              </a:lnSpc>
            </a:pPr>
            <a:r>
              <a:rPr lang="en-GB" sz="4800" dirty="0"/>
              <a:t> Each professor at each campus will define the grading system. </a:t>
            </a:r>
          </a:p>
          <a:p>
            <a:pPr>
              <a:lnSpc>
                <a:spcPct val="120000"/>
              </a:lnSpc>
            </a:pPr>
            <a:r>
              <a:rPr lang="en-GB" sz="4800" dirty="0"/>
              <a:t>Record each of your tests and final results to show your progress. </a:t>
            </a:r>
          </a:p>
          <a:p>
            <a:pPr>
              <a:lnSpc>
                <a:spcPct val="160000"/>
              </a:lnSpc>
            </a:pPr>
            <a:endParaRPr lang="en-GB" dirty="0"/>
          </a:p>
        </p:txBody>
      </p:sp>
    </p:spTree>
    <p:extLst>
      <p:ext uri="{BB962C8B-B14F-4D97-AF65-F5344CB8AC3E}">
        <p14:creationId xmlns:p14="http://schemas.microsoft.com/office/powerpoint/2010/main" val="3023995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620AE8E-8767-C555-2D23-F792DAD739DA}"/>
              </a:ext>
            </a:extLst>
          </p:cNvPr>
          <p:cNvSpPr>
            <a:spLocks noGrp="1"/>
          </p:cNvSpPr>
          <p:nvPr>
            <p:ph type="title"/>
          </p:nvPr>
        </p:nvSpPr>
        <p:spPr/>
        <p:txBody>
          <a:bodyPr/>
          <a:lstStyle/>
          <a:p>
            <a:r>
              <a:rPr lang="en-GB" dirty="0"/>
              <a:t>Rules</a:t>
            </a:r>
          </a:p>
        </p:txBody>
      </p:sp>
      <p:sp>
        <p:nvSpPr>
          <p:cNvPr id="2" name="Content Placeholder 1">
            <a:extLst>
              <a:ext uri="{FF2B5EF4-FFF2-40B4-BE49-F238E27FC236}">
                <a16:creationId xmlns:a16="http://schemas.microsoft.com/office/drawing/2014/main" id="{43E51542-C980-BEAE-5D84-CF98B0737F15}"/>
              </a:ext>
            </a:extLst>
          </p:cNvPr>
          <p:cNvSpPr>
            <a:spLocks noGrp="1"/>
          </p:cNvSpPr>
          <p:nvPr>
            <p:ph idx="1"/>
          </p:nvPr>
        </p:nvSpPr>
        <p:spPr>
          <a:xfrm>
            <a:off x="838200" y="1446302"/>
            <a:ext cx="10515600" cy="5437379"/>
          </a:xfrm>
        </p:spPr>
        <p:txBody>
          <a:bodyPr>
            <a:normAutofit fontScale="85000" lnSpcReduction="20000"/>
          </a:bodyPr>
          <a:lstStyle/>
          <a:p>
            <a:pPr marL="88900" indent="0">
              <a:lnSpc>
                <a:spcPct val="100000"/>
              </a:lnSpc>
              <a:buNone/>
              <a:tabLst>
                <a:tab pos="268288" algn="l"/>
              </a:tabLst>
            </a:pPr>
            <a:r>
              <a:rPr lang="en-GB" sz="1000" dirty="0"/>
              <a:t>General</a:t>
            </a:r>
          </a:p>
          <a:p>
            <a:pPr marL="285750" indent="-196850">
              <a:lnSpc>
                <a:spcPct val="100000"/>
              </a:lnSpc>
              <a:buFont typeface="Arial" panose="020B0604020202020204" pitchFamily="34" charset="0"/>
              <a:buChar char="•"/>
              <a:tabLst>
                <a:tab pos="268288" algn="l"/>
              </a:tabLst>
            </a:pPr>
            <a:r>
              <a:rPr lang="en-GB" sz="1000" dirty="0"/>
              <a:t>This is a challenge, not a class. The students are encouraged to research, improve tune explain their algorithms by themselves.</a:t>
            </a:r>
          </a:p>
          <a:p>
            <a:pPr marL="285750" indent="-196850">
              <a:lnSpc>
                <a:spcPct val="100000"/>
              </a:lnSpc>
              <a:tabLst>
                <a:tab pos="268288" algn="l"/>
              </a:tabLst>
            </a:pPr>
            <a:r>
              <a:rPr lang="en-GB" sz="1000" dirty="0"/>
              <a:t>All teams must abide by the rules set at each campus when using the track.</a:t>
            </a:r>
          </a:p>
          <a:p>
            <a:pPr marL="285750" indent="-196850">
              <a:lnSpc>
                <a:spcPct val="100000"/>
              </a:lnSpc>
              <a:tabLst>
                <a:tab pos="268288" algn="l"/>
              </a:tabLst>
            </a:pPr>
            <a:r>
              <a:rPr lang="en-GB" sz="1000" dirty="0"/>
              <a:t>All the students must respect each other and abide by the following rules.</a:t>
            </a:r>
          </a:p>
          <a:p>
            <a:pPr marL="285750" indent="-196850">
              <a:lnSpc>
                <a:spcPct val="100000"/>
              </a:lnSpc>
              <a:buFont typeface="Arial" panose="020B0604020202020204" pitchFamily="34" charset="0"/>
              <a:buChar char="•"/>
              <a:tabLst>
                <a:tab pos="268288" algn="l"/>
              </a:tabLst>
            </a:pPr>
            <a:r>
              <a:rPr lang="en-GB" sz="1000" dirty="0"/>
              <a:t>Manchester Robotics reserves the right to provide any form of grading. Grading and grading methodology are done by the professor in charge of the unit.</a:t>
            </a:r>
          </a:p>
          <a:p>
            <a:pPr marL="285750" indent="-196850">
              <a:lnSpc>
                <a:spcPct val="100000"/>
              </a:lnSpc>
              <a:tabLst>
                <a:tab pos="268288" algn="l"/>
              </a:tabLst>
            </a:pPr>
            <a:r>
              <a:rPr lang="en-GB" sz="1000" dirty="0"/>
              <a:t>This task will be graded according to the rules established by the professors of each campus.</a:t>
            </a:r>
          </a:p>
          <a:p>
            <a:pPr marL="88900" indent="0">
              <a:lnSpc>
                <a:spcPct val="100000"/>
              </a:lnSpc>
              <a:buNone/>
              <a:tabLst>
                <a:tab pos="268288" algn="l"/>
              </a:tabLst>
            </a:pPr>
            <a:r>
              <a:rPr lang="en-GB" sz="1000" dirty="0"/>
              <a:t>Feedback</a:t>
            </a:r>
          </a:p>
          <a:p>
            <a:pPr marL="260350" indent="-171450">
              <a:lnSpc>
                <a:spcPct val="100000"/>
              </a:lnSpc>
              <a:tabLst>
                <a:tab pos="268288" algn="l"/>
              </a:tabLst>
            </a:pPr>
            <a:r>
              <a:rPr lang="en-GB" sz="1000" dirty="0"/>
              <a:t>MCR2(Manchester Robotics) Reserves the right to answer a question if it is determined that the query contains a partial or an answer.</a:t>
            </a:r>
          </a:p>
          <a:p>
            <a:pPr marL="285750" indent="-196850">
              <a:lnSpc>
                <a:spcPct val="100000"/>
              </a:lnSpc>
              <a:buFont typeface="Arial" panose="020B0604020202020204" pitchFamily="34" charset="0"/>
              <a:buChar char="•"/>
              <a:tabLst>
                <a:tab pos="268288" algn="l"/>
              </a:tabLst>
            </a:pPr>
            <a:r>
              <a:rPr lang="en-GB" sz="1000" dirty="0"/>
              <a:t>The students are welcome to ask only about the theoretical aspect of the class.</a:t>
            </a:r>
          </a:p>
          <a:p>
            <a:pPr marL="285750" indent="-196850">
              <a:lnSpc>
                <a:spcPct val="100000"/>
              </a:lnSpc>
              <a:tabLst>
                <a:tab pos="268288" algn="l"/>
              </a:tabLst>
            </a:pPr>
            <a:r>
              <a:rPr lang="en-GB" sz="1000" dirty="0"/>
              <a:t>The professors at each campus are encouraged to serve only as guides for the students, not revealing in any form a partial or total answer to the question.</a:t>
            </a:r>
          </a:p>
          <a:p>
            <a:pPr marL="88900" indent="0">
              <a:lnSpc>
                <a:spcPct val="100000"/>
              </a:lnSpc>
              <a:buNone/>
              <a:tabLst>
                <a:tab pos="268288" algn="l"/>
              </a:tabLst>
            </a:pPr>
            <a:r>
              <a:rPr lang="en-GB" sz="1000" dirty="0"/>
              <a:t>Race</a:t>
            </a:r>
          </a:p>
          <a:p>
            <a:pPr marL="285750" indent="-196850">
              <a:lnSpc>
                <a:spcPct val="100000"/>
              </a:lnSpc>
              <a:tabLst>
                <a:tab pos="268288" algn="l"/>
              </a:tabLst>
            </a:pPr>
            <a:r>
              <a:rPr lang="en-GB" sz="1000" dirty="0"/>
              <a:t>No remote control or other form of human interaction with the robot is allowed; except at the start/end of the track (put the robot on the track at the start and remove it afterwards).</a:t>
            </a:r>
          </a:p>
          <a:p>
            <a:pPr marL="285750" indent="-196850">
              <a:lnSpc>
                <a:spcPct val="100000"/>
              </a:lnSpc>
              <a:tabLst>
                <a:tab pos="268288" algn="l"/>
              </a:tabLst>
            </a:pPr>
            <a:r>
              <a:rPr lang="en-GB" sz="1000" dirty="0"/>
              <a:t>The robot must always follow the black middle line (except at the intersection).</a:t>
            </a:r>
          </a:p>
          <a:p>
            <a:pPr marL="285750" indent="-196850">
              <a:lnSpc>
                <a:spcPct val="100000"/>
              </a:lnSpc>
              <a:tabLst>
                <a:tab pos="268288" algn="l"/>
              </a:tabLst>
            </a:pPr>
            <a:r>
              <a:rPr lang="en-GB" sz="1000" dirty="0"/>
              <a:t>The robot must remain bound inside the lane (between right and left black lines). </a:t>
            </a:r>
          </a:p>
          <a:p>
            <a:pPr marL="285750" indent="-196850">
              <a:lnSpc>
                <a:spcPct val="100000"/>
              </a:lnSpc>
              <a:tabLst>
                <a:tab pos="268288" algn="l"/>
              </a:tabLst>
            </a:pPr>
            <a:r>
              <a:rPr lang="en-GB" sz="1000" dirty="0"/>
              <a:t>The robot must obey all the Traffic signs and Traffic Lights.</a:t>
            </a:r>
          </a:p>
          <a:p>
            <a:pPr marL="285750" indent="-196850">
              <a:lnSpc>
                <a:spcPct val="100000"/>
              </a:lnSpc>
              <a:tabLst>
                <a:tab pos="268288" algn="l"/>
              </a:tabLst>
            </a:pPr>
            <a:r>
              <a:rPr lang="en-GB" sz="1000" dirty="0"/>
              <a:t>No other trajectory or changes in the course are allowed.</a:t>
            </a:r>
          </a:p>
          <a:p>
            <a:pPr marL="88900" indent="0">
              <a:lnSpc>
                <a:spcPct val="100000"/>
              </a:lnSpc>
              <a:buNone/>
              <a:tabLst>
                <a:tab pos="268288" algn="l"/>
              </a:tabLst>
            </a:pPr>
            <a:r>
              <a:rPr lang="en-GB" sz="1000" dirty="0"/>
              <a:t>Hardware/Software</a:t>
            </a:r>
          </a:p>
          <a:p>
            <a:pPr marL="285750" indent="-196850">
              <a:lnSpc>
                <a:spcPct val="100000"/>
              </a:lnSpc>
              <a:tabLst>
                <a:tab pos="268288" algn="l"/>
              </a:tabLst>
            </a:pPr>
            <a:r>
              <a:rPr lang="en-GB" sz="1000" dirty="0"/>
              <a:t>The track can be solved using any knowledge acquired during the course. </a:t>
            </a:r>
          </a:p>
          <a:p>
            <a:pPr marL="285750" indent="-196850">
              <a:lnSpc>
                <a:spcPct val="100000"/>
              </a:lnSpc>
              <a:tabLst>
                <a:tab pos="268288" algn="l"/>
              </a:tabLst>
            </a:pPr>
            <a:r>
              <a:rPr lang="en-GB" sz="1000" dirty="0"/>
              <a:t>The students must only use the hardware given by Manchester Robotics.</a:t>
            </a:r>
          </a:p>
          <a:p>
            <a:pPr marL="285750" indent="-196850">
              <a:lnSpc>
                <a:spcPct val="100000"/>
              </a:lnSpc>
              <a:buFont typeface="Arial" panose="020B0604020202020204" pitchFamily="34" charset="0"/>
              <a:buChar char="•"/>
              <a:tabLst>
                <a:tab pos="268288" algn="l"/>
              </a:tabLst>
            </a:pPr>
            <a:r>
              <a:rPr lang="en-GB" sz="1000" dirty="0"/>
              <a:t>It is forbidden to use any other internet libraries except standard libraries such as NumPy.</a:t>
            </a:r>
          </a:p>
          <a:p>
            <a:pPr marL="285750" indent="-196850">
              <a:lnSpc>
                <a:spcPct val="100000"/>
              </a:lnSpc>
              <a:buFont typeface="Arial" panose="020B0604020202020204" pitchFamily="34" charset="0"/>
              <a:buChar char="•"/>
              <a:tabLst>
                <a:tab pos="268288" algn="l"/>
              </a:tabLst>
            </a:pPr>
            <a:r>
              <a:rPr lang="en-GB" sz="1000" dirty="0"/>
              <a:t>If in doubt about libraries, please ask any teaching assistant.</a:t>
            </a:r>
          </a:p>
          <a:p>
            <a:pPr marL="285750" indent="-196850">
              <a:lnSpc>
                <a:spcPct val="100000"/>
              </a:lnSpc>
              <a:buFont typeface="Arial" panose="020B0604020202020204" pitchFamily="34" charset="0"/>
              <a:buChar char="•"/>
              <a:tabLst>
                <a:tab pos="268288" algn="l"/>
              </a:tabLst>
            </a:pPr>
            <a:r>
              <a:rPr lang="en-GB" sz="1000" dirty="0"/>
              <a:t>Improvements to the algorithms are encouraged and may be used if the students provide the reasons and a detailed explanation of the improvements.</a:t>
            </a:r>
          </a:p>
        </p:txBody>
      </p:sp>
    </p:spTree>
    <p:extLst>
      <p:ext uri="{BB962C8B-B14F-4D97-AF65-F5344CB8AC3E}">
        <p14:creationId xmlns:p14="http://schemas.microsoft.com/office/powerpoint/2010/main" val="3260189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A201E8-3D1F-E379-EAF7-827D94F94F62}"/>
              </a:ext>
            </a:extLst>
          </p:cNvPr>
          <p:cNvSpPr>
            <a:spLocks noGrp="1"/>
          </p:cNvSpPr>
          <p:nvPr>
            <p:ph sz="half" idx="1"/>
          </p:nvPr>
        </p:nvSpPr>
        <p:spPr>
          <a:xfrm>
            <a:off x="365473" y="1825625"/>
            <a:ext cx="5181600" cy="4351338"/>
          </a:xfrm>
        </p:spPr>
        <p:txBody>
          <a:bodyPr/>
          <a:lstStyle/>
          <a:p>
            <a:pPr marL="0" indent="0">
              <a:lnSpc>
                <a:spcPct val="150000"/>
              </a:lnSpc>
              <a:buNone/>
            </a:pPr>
            <a:r>
              <a:rPr lang="en-US" sz="1800" dirty="0">
                <a:latin typeface="Nexa-Bold" panose="01000000000000000000" pitchFamily="2" charset="0"/>
              </a:rPr>
              <a:t>Introduction</a:t>
            </a:r>
          </a:p>
          <a:p>
            <a:pPr>
              <a:lnSpc>
                <a:spcPct val="150000"/>
              </a:lnSpc>
            </a:pPr>
            <a:r>
              <a:rPr lang="en-GB" sz="1400" dirty="0"/>
              <a:t>The challenge consists of autonomously driving the Puzzlebot on a predefined track.</a:t>
            </a:r>
          </a:p>
          <a:p>
            <a:pPr>
              <a:lnSpc>
                <a:spcPct val="150000"/>
              </a:lnSpc>
            </a:pPr>
            <a:r>
              <a:rPr lang="en-GB" sz="1400" dirty="0"/>
              <a:t>The track consists of different MDF pieces assembled to form a “b” shape.</a:t>
            </a:r>
          </a:p>
          <a:p>
            <a:pPr>
              <a:lnSpc>
                <a:spcPct val="150000"/>
              </a:lnSpc>
            </a:pPr>
            <a:r>
              <a:rPr lang="en-GB" sz="1400" dirty="0"/>
              <a:t>The Puzzlebot must follow a pre-defined route while obeying the traffic signals and traffic lights to complete the track.</a:t>
            </a:r>
          </a:p>
        </p:txBody>
      </p:sp>
      <p:sp>
        <p:nvSpPr>
          <p:cNvPr id="4" name="Title 3">
            <a:extLst>
              <a:ext uri="{FF2B5EF4-FFF2-40B4-BE49-F238E27FC236}">
                <a16:creationId xmlns:a16="http://schemas.microsoft.com/office/drawing/2014/main" id="{95AC7329-E2D5-8FE1-9F81-49A976917162}"/>
              </a:ext>
            </a:extLst>
          </p:cNvPr>
          <p:cNvSpPr>
            <a:spLocks noGrp="1"/>
          </p:cNvSpPr>
          <p:nvPr>
            <p:ph type="title"/>
          </p:nvPr>
        </p:nvSpPr>
        <p:spPr/>
        <p:txBody>
          <a:bodyPr/>
          <a:lstStyle/>
          <a:p>
            <a:r>
              <a:rPr lang="en-GB" dirty="0"/>
              <a:t>Final Challenge</a:t>
            </a:r>
          </a:p>
        </p:txBody>
      </p:sp>
      <p:pic>
        <p:nvPicPr>
          <p:cNvPr id="8" name="Picture 7" descr="A picture containing graphics, font, screenshot, graphic design&#10;&#10;Description automatically generated">
            <a:extLst>
              <a:ext uri="{FF2B5EF4-FFF2-40B4-BE49-F238E27FC236}">
                <a16:creationId xmlns:a16="http://schemas.microsoft.com/office/drawing/2014/main" id="{E0B90402-B304-5E94-B817-A52633FE6A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350" y="5922598"/>
            <a:ext cx="2473595" cy="648000"/>
          </a:xfrm>
          <a:prstGeom prst="rect">
            <a:avLst/>
          </a:prstGeom>
        </p:spPr>
      </p:pic>
      <p:pic>
        <p:nvPicPr>
          <p:cNvPr id="10" name="Picture 9" descr="A picture containing graphics, screenshot, design&#10;&#10;Description automatically generated">
            <a:extLst>
              <a:ext uri="{FF2B5EF4-FFF2-40B4-BE49-F238E27FC236}">
                <a16:creationId xmlns:a16="http://schemas.microsoft.com/office/drawing/2014/main" id="{196FB1E1-AB33-AC37-4977-0A20C56551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2790" y="1317308"/>
            <a:ext cx="2979658" cy="995911"/>
          </a:xfrm>
          <a:prstGeom prst="rect">
            <a:avLst/>
          </a:prstGeom>
        </p:spPr>
      </p:pic>
      <p:pic>
        <p:nvPicPr>
          <p:cNvPr id="17" name="Content Placeholder 16" descr="A picture containing drawing, sketch, art, graphics&#10;&#10;Description automatically generated">
            <a:extLst>
              <a:ext uri="{FF2B5EF4-FFF2-40B4-BE49-F238E27FC236}">
                <a16:creationId xmlns:a16="http://schemas.microsoft.com/office/drawing/2014/main" id="{95D3C9B8-DB66-ABF9-6280-824F83C6ABDB}"/>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5467350" y="2422178"/>
            <a:ext cx="6644135" cy="3824420"/>
          </a:xfrm>
        </p:spPr>
      </p:pic>
      <p:pic>
        <p:nvPicPr>
          <p:cNvPr id="19" name="Picture 18" descr="A picture containing drawing, sketch, wheel, cart&#10;&#10;Description automatically generated">
            <a:extLst>
              <a:ext uri="{FF2B5EF4-FFF2-40B4-BE49-F238E27FC236}">
                <a16:creationId xmlns:a16="http://schemas.microsoft.com/office/drawing/2014/main" id="{ED57CBE6-84E7-694C-E3EF-ABA06EF87793}"/>
              </a:ext>
            </a:extLst>
          </p:cNvPr>
          <p:cNvPicPr>
            <a:picLocks noChangeAspect="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9426810" y="2774857"/>
            <a:ext cx="661048" cy="481736"/>
          </a:xfrm>
          <a:prstGeom prst="rect">
            <a:avLst/>
          </a:prstGeom>
        </p:spPr>
      </p:pic>
    </p:spTree>
    <p:extLst>
      <p:ext uri="{BB962C8B-B14F-4D97-AF65-F5344CB8AC3E}">
        <p14:creationId xmlns:p14="http://schemas.microsoft.com/office/powerpoint/2010/main" val="7141758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A201E8-3D1F-E379-EAF7-827D94F94F62}"/>
              </a:ext>
            </a:extLst>
          </p:cNvPr>
          <p:cNvSpPr>
            <a:spLocks noGrp="1"/>
          </p:cNvSpPr>
          <p:nvPr>
            <p:ph sz="half" idx="1"/>
          </p:nvPr>
        </p:nvSpPr>
        <p:spPr>
          <a:xfrm>
            <a:off x="338579" y="1825625"/>
            <a:ext cx="5181600" cy="4351338"/>
          </a:xfrm>
        </p:spPr>
        <p:txBody>
          <a:bodyPr>
            <a:normAutofit/>
          </a:bodyPr>
          <a:lstStyle/>
          <a:p>
            <a:pPr marL="0" indent="0">
              <a:lnSpc>
                <a:spcPct val="150000"/>
              </a:lnSpc>
              <a:buNone/>
            </a:pPr>
            <a:r>
              <a:rPr lang="en-US" sz="1800" dirty="0">
                <a:latin typeface="Nexa-Bold" panose="01000000000000000000" pitchFamily="2" charset="0"/>
              </a:rPr>
              <a:t>Puzzletrack</a:t>
            </a:r>
          </a:p>
          <a:p>
            <a:pPr marL="0" indent="0">
              <a:lnSpc>
                <a:spcPct val="150000"/>
              </a:lnSpc>
              <a:buNone/>
            </a:pPr>
            <a:r>
              <a:rPr lang="en-GB" sz="1400" dirty="0"/>
              <a:t>The Puzzletrack is an MCR2 testing scenario for autonomous driving. It can transform and adapt to the needs of each activity. </a:t>
            </a:r>
          </a:p>
          <a:p>
            <a:pPr marL="0" indent="0">
              <a:lnSpc>
                <a:spcPct val="150000"/>
              </a:lnSpc>
              <a:buNone/>
            </a:pPr>
            <a:r>
              <a:rPr lang="en-GB" sz="1400" dirty="0"/>
              <a:t>The track uses actual traffic signs, traffic lights, and obstacles to resemble real-life scenarios for testing.</a:t>
            </a:r>
          </a:p>
          <a:p>
            <a:pPr>
              <a:lnSpc>
                <a:spcPct val="150000"/>
              </a:lnSpc>
            </a:pPr>
            <a:r>
              <a:rPr lang="en-GB" sz="1400" dirty="0"/>
              <a:t>For this challenge, the Puzzletrack will be adapted to a “b” shaped form. The form is a dedication to the initial letter of the Spanish word “</a:t>
            </a:r>
            <a:r>
              <a:rPr lang="en-GB" sz="1400" dirty="0" err="1"/>
              <a:t>borregos</a:t>
            </a:r>
            <a:r>
              <a:rPr lang="en-GB" sz="1400" dirty="0"/>
              <a:t> </a:t>
            </a:r>
            <a:r>
              <a:rPr lang="en-GB" sz="1400" dirty="0" err="1"/>
              <a:t>salvajes</a:t>
            </a:r>
            <a:r>
              <a:rPr lang="en-GB" sz="1400" dirty="0"/>
              <a:t>”, which are official mascots of the Tec de Monterrey.</a:t>
            </a:r>
          </a:p>
          <a:p>
            <a:pPr>
              <a:lnSpc>
                <a:spcPct val="150000"/>
              </a:lnSpc>
            </a:pPr>
            <a:endParaRPr lang="en-GB" sz="1400" dirty="0"/>
          </a:p>
        </p:txBody>
      </p:sp>
      <p:sp>
        <p:nvSpPr>
          <p:cNvPr id="4" name="Title 3">
            <a:extLst>
              <a:ext uri="{FF2B5EF4-FFF2-40B4-BE49-F238E27FC236}">
                <a16:creationId xmlns:a16="http://schemas.microsoft.com/office/drawing/2014/main" id="{95AC7329-E2D5-8FE1-9F81-49A976917162}"/>
              </a:ext>
            </a:extLst>
          </p:cNvPr>
          <p:cNvSpPr>
            <a:spLocks noGrp="1"/>
          </p:cNvSpPr>
          <p:nvPr>
            <p:ph type="title"/>
          </p:nvPr>
        </p:nvSpPr>
        <p:spPr/>
        <p:txBody>
          <a:bodyPr/>
          <a:lstStyle/>
          <a:p>
            <a:r>
              <a:rPr lang="en-GB" dirty="0"/>
              <a:t>Final Challenge</a:t>
            </a:r>
          </a:p>
        </p:txBody>
      </p:sp>
      <p:pic>
        <p:nvPicPr>
          <p:cNvPr id="7" name="Content Placeholder 6" descr="A picture containing text, diagram, technical drawing, plan&#10;&#10;Description automatically generated">
            <a:extLst>
              <a:ext uri="{FF2B5EF4-FFF2-40B4-BE49-F238E27FC236}">
                <a16:creationId xmlns:a16="http://schemas.microsoft.com/office/drawing/2014/main" id="{CDE5F9DC-040B-B0C3-721F-F49495EEF4B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06294" y="1446302"/>
            <a:ext cx="3622203" cy="5147342"/>
          </a:xfrm>
        </p:spPr>
      </p:pic>
      <p:pic>
        <p:nvPicPr>
          <p:cNvPr id="1026" name="Picture 2">
            <a:extLst>
              <a:ext uri="{FF2B5EF4-FFF2-40B4-BE49-F238E27FC236}">
                <a16:creationId xmlns:a16="http://schemas.microsoft.com/office/drawing/2014/main" id="{037A0610-8671-1751-AF5F-D10F047F1E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3734"/>
          <a:stretch/>
        </p:blipFill>
        <p:spPr bwMode="auto">
          <a:xfrm>
            <a:off x="9654248" y="1446302"/>
            <a:ext cx="1716741" cy="12045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icture containing graphics, screenshot, design&#10;&#10;Description automatically generated">
            <a:extLst>
              <a:ext uri="{FF2B5EF4-FFF2-40B4-BE49-F238E27FC236}">
                <a16:creationId xmlns:a16="http://schemas.microsoft.com/office/drawing/2014/main" id="{4F693AD3-DDE6-01D7-340A-E68818B391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636" y="5741350"/>
            <a:ext cx="2979658" cy="995911"/>
          </a:xfrm>
          <a:prstGeom prst="rect">
            <a:avLst/>
          </a:prstGeom>
        </p:spPr>
      </p:pic>
    </p:spTree>
    <p:extLst>
      <p:ext uri="{BB962C8B-B14F-4D97-AF65-F5344CB8AC3E}">
        <p14:creationId xmlns:p14="http://schemas.microsoft.com/office/powerpoint/2010/main" val="1020275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6B5501-1558-DA03-B8B5-B4329673A720}"/>
              </a:ext>
            </a:extLst>
          </p:cNvPr>
          <p:cNvSpPr>
            <a:spLocks noGrp="1"/>
          </p:cNvSpPr>
          <p:nvPr>
            <p:ph sz="half" idx="1"/>
          </p:nvPr>
        </p:nvSpPr>
        <p:spPr/>
        <p:txBody>
          <a:bodyPr>
            <a:normAutofit/>
          </a:bodyPr>
          <a:lstStyle/>
          <a:p>
            <a:pPr marL="0" indent="0">
              <a:lnSpc>
                <a:spcPct val="150000"/>
              </a:lnSpc>
              <a:buNone/>
            </a:pPr>
            <a:r>
              <a:rPr lang="en-US" sz="1800" dirty="0">
                <a:latin typeface="Nexa-Bold" panose="01000000000000000000" pitchFamily="2" charset="0"/>
              </a:rPr>
              <a:t>Puzzletrack</a:t>
            </a:r>
          </a:p>
          <a:p>
            <a:pPr marL="0" indent="0">
              <a:lnSpc>
                <a:spcPct val="150000"/>
              </a:lnSpc>
              <a:buNone/>
            </a:pPr>
            <a:r>
              <a:rPr lang="en-GB" sz="1400" dirty="0"/>
              <a:t>The Puzzletrack is comprised of several “puzzle” pieces. </a:t>
            </a:r>
          </a:p>
          <a:p>
            <a:pPr>
              <a:lnSpc>
                <a:spcPct val="150000"/>
              </a:lnSpc>
            </a:pPr>
            <a:r>
              <a:rPr lang="en-GB" sz="1400" dirty="0"/>
              <a:t>The pieces are designed to build different scenarios to test the Puzzlebot.</a:t>
            </a:r>
          </a:p>
          <a:p>
            <a:pPr>
              <a:lnSpc>
                <a:spcPct val="150000"/>
              </a:lnSpc>
            </a:pPr>
            <a:r>
              <a:rPr lang="en-GB" sz="1400" dirty="0"/>
              <a:t>For this challenge three different pieces will be used, the straight lane piece, curve piece and intersection piece. </a:t>
            </a:r>
          </a:p>
          <a:p>
            <a:pPr>
              <a:lnSpc>
                <a:spcPct val="150000"/>
              </a:lnSpc>
            </a:pPr>
            <a:r>
              <a:rPr lang="en-GB" sz="1400" dirty="0"/>
              <a:t>The pieces shown are for informative purposes only.</a:t>
            </a:r>
          </a:p>
          <a:p>
            <a:pPr>
              <a:lnSpc>
                <a:spcPct val="150000"/>
              </a:lnSpc>
            </a:pPr>
            <a:r>
              <a:rPr lang="en-GB" sz="1400" dirty="0"/>
              <a:t>For more information about the Puzzletrack, contact us.</a:t>
            </a:r>
          </a:p>
          <a:p>
            <a:pPr marL="0" indent="0">
              <a:buNone/>
            </a:pPr>
            <a:endParaRPr lang="en-GB" dirty="0"/>
          </a:p>
        </p:txBody>
      </p:sp>
      <p:sp>
        <p:nvSpPr>
          <p:cNvPr id="3" name="Content Placeholder 2">
            <a:extLst>
              <a:ext uri="{FF2B5EF4-FFF2-40B4-BE49-F238E27FC236}">
                <a16:creationId xmlns:a16="http://schemas.microsoft.com/office/drawing/2014/main" id="{C98E66B7-CB1A-8B6A-6F00-EE129CE7FCA3}"/>
              </a:ext>
            </a:extLst>
          </p:cNvPr>
          <p:cNvSpPr>
            <a:spLocks noGrp="1"/>
          </p:cNvSpPr>
          <p:nvPr>
            <p:ph sz="half" idx="2"/>
          </p:nvPr>
        </p:nvSpPr>
        <p:spPr>
          <a:xfrm>
            <a:off x="6172200" y="5676405"/>
            <a:ext cx="5181600" cy="500558"/>
          </a:xfrm>
        </p:spPr>
        <p:txBody>
          <a:bodyPr>
            <a:normAutofit lnSpcReduction="10000"/>
          </a:bodyPr>
          <a:lstStyle/>
          <a:p>
            <a:pPr marL="0" indent="0">
              <a:lnSpc>
                <a:spcPct val="150000"/>
              </a:lnSpc>
              <a:buNone/>
            </a:pPr>
            <a:r>
              <a:rPr lang="en-GB" sz="600" dirty="0"/>
              <a:t>THE PIECES SHOWN HERE ARE FOR INFORMATIVE PURPOSES ONLY, THE DESIGN IS PROPRIETARY AND CONFIDENTIAL to MCR2. THE INFORMATION CONTAINED IN THIS DRAWING IS THE SOLE PROPERTY OF MANCHESTER ROBOTICS LTD. ANY REPRODUCTION IN PART OR AS A WHOLE WITHOUT THE WRITTEN PERMISSION OF MANCHESTER ROBOTICS LTD. IS PROHIBITED</a:t>
            </a:r>
          </a:p>
          <a:p>
            <a:endParaRPr lang="en-GB" dirty="0"/>
          </a:p>
        </p:txBody>
      </p:sp>
      <p:sp>
        <p:nvSpPr>
          <p:cNvPr id="4" name="Title 3">
            <a:extLst>
              <a:ext uri="{FF2B5EF4-FFF2-40B4-BE49-F238E27FC236}">
                <a16:creationId xmlns:a16="http://schemas.microsoft.com/office/drawing/2014/main" id="{3B702014-B1F4-B988-2646-4E13AD025B9A}"/>
              </a:ext>
            </a:extLst>
          </p:cNvPr>
          <p:cNvSpPr>
            <a:spLocks noGrp="1"/>
          </p:cNvSpPr>
          <p:nvPr>
            <p:ph type="title"/>
          </p:nvPr>
        </p:nvSpPr>
        <p:spPr/>
        <p:txBody>
          <a:bodyPr/>
          <a:lstStyle/>
          <a:p>
            <a:r>
              <a:rPr lang="en-GB" dirty="0"/>
              <a:t>Final Challenge</a:t>
            </a:r>
          </a:p>
        </p:txBody>
      </p:sp>
      <p:pic>
        <p:nvPicPr>
          <p:cNvPr id="10" name="Picture 9">
            <a:extLst>
              <a:ext uri="{FF2B5EF4-FFF2-40B4-BE49-F238E27FC236}">
                <a16:creationId xmlns:a16="http://schemas.microsoft.com/office/drawing/2014/main" id="{27175A39-F881-1F32-26A3-08EA5A16BC8F}"/>
              </a:ext>
            </a:extLst>
          </p:cNvPr>
          <p:cNvPicPr>
            <a:picLocks noChangeAspect="1"/>
          </p:cNvPicPr>
          <p:nvPr/>
        </p:nvPicPr>
        <p:blipFill>
          <a:blip r:embed="rId2"/>
          <a:stretch>
            <a:fillRect/>
          </a:stretch>
        </p:blipFill>
        <p:spPr>
          <a:xfrm>
            <a:off x="5940056" y="2762754"/>
            <a:ext cx="6165528" cy="2468465"/>
          </a:xfrm>
          <a:prstGeom prst="rect">
            <a:avLst/>
          </a:prstGeom>
        </p:spPr>
      </p:pic>
    </p:spTree>
    <p:extLst>
      <p:ext uri="{BB962C8B-B14F-4D97-AF65-F5344CB8AC3E}">
        <p14:creationId xmlns:p14="http://schemas.microsoft.com/office/powerpoint/2010/main" val="4286243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A201E8-3D1F-E379-EAF7-827D94F94F62}"/>
              </a:ext>
            </a:extLst>
          </p:cNvPr>
          <p:cNvSpPr>
            <a:spLocks noGrp="1"/>
          </p:cNvSpPr>
          <p:nvPr>
            <p:ph sz="half" idx="1"/>
          </p:nvPr>
        </p:nvSpPr>
        <p:spPr>
          <a:xfrm>
            <a:off x="338579" y="1825625"/>
            <a:ext cx="5181600" cy="4351338"/>
          </a:xfrm>
        </p:spPr>
        <p:txBody>
          <a:bodyPr>
            <a:normAutofit fontScale="92500" lnSpcReduction="10000"/>
          </a:bodyPr>
          <a:lstStyle/>
          <a:p>
            <a:pPr marL="0" indent="0">
              <a:lnSpc>
                <a:spcPct val="150000"/>
              </a:lnSpc>
              <a:buNone/>
            </a:pPr>
            <a:r>
              <a:rPr lang="en-US" sz="1800" dirty="0">
                <a:latin typeface="Nexa-Bold" panose="01000000000000000000" pitchFamily="2" charset="0"/>
              </a:rPr>
              <a:t>Challenge</a:t>
            </a:r>
          </a:p>
          <a:p>
            <a:pPr>
              <a:lnSpc>
                <a:spcPct val="150000"/>
              </a:lnSpc>
            </a:pPr>
            <a:r>
              <a:rPr lang="en-GB" sz="1600" dirty="0"/>
              <a:t>The student must complete the track in a trajectory defined by the traffic signs and lights.</a:t>
            </a:r>
          </a:p>
          <a:p>
            <a:pPr>
              <a:lnSpc>
                <a:spcPct val="150000"/>
              </a:lnSpc>
            </a:pPr>
            <a:r>
              <a:rPr lang="en-GB" sz="1600" dirty="0"/>
              <a:t>The robot must autonomously recognise the traffic signs shown in this slide. The recognition must be made using vision systems and ML (optional).</a:t>
            </a:r>
          </a:p>
          <a:p>
            <a:pPr>
              <a:lnSpc>
                <a:spcPct val="150000"/>
              </a:lnSpc>
            </a:pPr>
            <a:r>
              <a:rPr lang="en-GB" sz="1600" dirty="0"/>
              <a:t>The robot must autonomously recognise the traffic lights on the Puzzletrack. The recognition must be made using vision systems and ML (optional).</a:t>
            </a:r>
          </a:p>
          <a:p>
            <a:pPr>
              <a:lnSpc>
                <a:spcPct val="150000"/>
              </a:lnSpc>
            </a:pPr>
            <a:r>
              <a:rPr lang="en-GB" sz="1600" dirty="0"/>
              <a:t>The final track will be given to the students two days before the deadline.</a:t>
            </a:r>
          </a:p>
        </p:txBody>
      </p:sp>
      <p:sp>
        <p:nvSpPr>
          <p:cNvPr id="4" name="Title 3">
            <a:extLst>
              <a:ext uri="{FF2B5EF4-FFF2-40B4-BE49-F238E27FC236}">
                <a16:creationId xmlns:a16="http://schemas.microsoft.com/office/drawing/2014/main" id="{95AC7329-E2D5-8FE1-9F81-49A976917162}"/>
              </a:ext>
            </a:extLst>
          </p:cNvPr>
          <p:cNvSpPr>
            <a:spLocks noGrp="1"/>
          </p:cNvSpPr>
          <p:nvPr>
            <p:ph type="title"/>
          </p:nvPr>
        </p:nvSpPr>
        <p:spPr/>
        <p:txBody>
          <a:bodyPr/>
          <a:lstStyle/>
          <a:p>
            <a:r>
              <a:rPr lang="en-GB" dirty="0"/>
              <a:t>Final Challenge</a:t>
            </a:r>
          </a:p>
        </p:txBody>
      </p:sp>
      <p:pic>
        <p:nvPicPr>
          <p:cNvPr id="15" name="Content Placeholder 14">
            <a:extLst>
              <a:ext uri="{FF2B5EF4-FFF2-40B4-BE49-F238E27FC236}">
                <a16:creationId xmlns:a16="http://schemas.microsoft.com/office/drawing/2014/main" id="{B8F5B41D-463C-4B36-65CD-9144AF558B2F}"/>
              </a:ext>
            </a:extLst>
          </p:cNvPr>
          <p:cNvPicPr>
            <a:picLocks noGrp="1" noChangeAspect="1"/>
          </p:cNvPicPr>
          <p:nvPr>
            <p:ph sz="half" idx="2"/>
          </p:nvPr>
        </p:nvPicPr>
        <p:blipFill>
          <a:blip r:embed="rId2"/>
          <a:stretch>
            <a:fillRect/>
          </a:stretch>
        </p:blipFill>
        <p:spPr>
          <a:xfrm>
            <a:off x="6096000" y="1534488"/>
            <a:ext cx="5181600" cy="2466806"/>
          </a:xfrm>
          <a:prstGeom prst="rect">
            <a:avLst/>
          </a:prstGeom>
        </p:spPr>
      </p:pic>
      <p:pic>
        <p:nvPicPr>
          <p:cNvPr id="16" name="Picture 15">
            <a:extLst>
              <a:ext uri="{FF2B5EF4-FFF2-40B4-BE49-F238E27FC236}">
                <a16:creationId xmlns:a16="http://schemas.microsoft.com/office/drawing/2014/main" id="{9CE9D4B3-EF09-80FF-E682-B2E5AB74067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49425" y="4166612"/>
            <a:ext cx="1674903" cy="2570649"/>
          </a:xfrm>
          <a:prstGeom prst="rect">
            <a:avLst/>
          </a:prstGeom>
        </p:spPr>
      </p:pic>
      <p:pic>
        <p:nvPicPr>
          <p:cNvPr id="6" name="Picture 5">
            <a:extLst>
              <a:ext uri="{FF2B5EF4-FFF2-40B4-BE49-F238E27FC236}">
                <a16:creationId xmlns:a16="http://schemas.microsoft.com/office/drawing/2014/main" id="{AD6D4B90-048F-E91B-34FD-21F36130AC04}"/>
              </a:ext>
            </a:extLst>
          </p:cNvPr>
          <p:cNvPicPr>
            <a:picLocks noChangeAspect="1"/>
          </p:cNvPicPr>
          <p:nvPr/>
        </p:nvPicPr>
        <p:blipFill>
          <a:blip r:embed="rId4"/>
          <a:stretch>
            <a:fillRect/>
          </a:stretch>
        </p:blipFill>
        <p:spPr>
          <a:xfrm>
            <a:off x="9608278" y="4111896"/>
            <a:ext cx="1669322" cy="2625365"/>
          </a:xfrm>
          <a:prstGeom prst="rect">
            <a:avLst/>
          </a:prstGeom>
        </p:spPr>
      </p:pic>
    </p:spTree>
    <p:extLst>
      <p:ext uri="{BB962C8B-B14F-4D97-AF65-F5344CB8AC3E}">
        <p14:creationId xmlns:p14="http://schemas.microsoft.com/office/powerpoint/2010/main" val="3572312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A201E8-3D1F-E379-EAF7-827D94F94F62}"/>
              </a:ext>
            </a:extLst>
          </p:cNvPr>
          <p:cNvSpPr>
            <a:spLocks noGrp="1"/>
          </p:cNvSpPr>
          <p:nvPr>
            <p:ph sz="half" idx="1"/>
          </p:nvPr>
        </p:nvSpPr>
        <p:spPr>
          <a:xfrm>
            <a:off x="338579" y="1825625"/>
            <a:ext cx="5181600" cy="4351338"/>
          </a:xfrm>
        </p:spPr>
        <p:txBody>
          <a:bodyPr>
            <a:normAutofit/>
          </a:bodyPr>
          <a:lstStyle/>
          <a:p>
            <a:pPr marL="0" indent="0">
              <a:lnSpc>
                <a:spcPct val="150000"/>
              </a:lnSpc>
              <a:buNone/>
            </a:pPr>
            <a:r>
              <a:rPr lang="en-US" sz="1800" dirty="0">
                <a:latin typeface="Nexa-Bold" panose="01000000000000000000" pitchFamily="2" charset="0"/>
              </a:rPr>
              <a:t>Traffic Lights</a:t>
            </a:r>
          </a:p>
          <a:p>
            <a:pPr>
              <a:lnSpc>
                <a:spcPct val="150000"/>
              </a:lnSpc>
            </a:pPr>
            <a:r>
              <a:rPr lang="en-GB" sz="1600" dirty="0"/>
              <a:t>The robot must automatically detect and obey the traffic lights according to the following behaviour.</a:t>
            </a:r>
          </a:p>
          <a:p>
            <a:pPr marL="742950" lvl="1" indent="-285750">
              <a:lnSpc>
                <a:spcPct val="170000"/>
              </a:lnSpc>
            </a:pPr>
            <a:r>
              <a:rPr lang="en-GB" sz="1600" b="1" dirty="0"/>
              <a:t>Red: </a:t>
            </a:r>
            <a:r>
              <a:rPr lang="en-GB" sz="1600" dirty="0"/>
              <a:t>Stop until you see a green light.</a:t>
            </a:r>
          </a:p>
          <a:p>
            <a:pPr marL="742950" lvl="1" indent="-285750">
              <a:lnSpc>
                <a:spcPct val="170000"/>
              </a:lnSpc>
            </a:pPr>
            <a:r>
              <a:rPr lang="en-GB" sz="1600" b="1" dirty="0"/>
              <a:t>Yellow</a:t>
            </a:r>
            <a:r>
              <a:rPr lang="en-GB" sz="1600" dirty="0"/>
              <a:t>: Drive slowly until you see a Red Light to stop.</a:t>
            </a:r>
          </a:p>
          <a:p>
            <a:pPr marL="742950" lvl="1" indent="-285750">
              <a:lnSpc>
                <a:spcPct val="170000"/>
              </a:lnSpc>
            </a:pPr>
            <a:r>
              <a:rPr lang="en-GB" sz="1600" b="1" dirty="0"/>
              <a:t>Green: </a:t>
            </a:r>
            <a:r>
              <a:rPr lang="en-GB" sz="1600" dirty="0"/>
              <a:t>Continue with your Path.</a:t>
            </a:r>
          </a:p>
          <a:p>
            <a:pPr>
              <a:lnSpc>
                <a:spcPct val="150000"/>
              </a:lnSpc>
            </a:pPr>
            <a:endParaRPr lang="en-GB" sz="1400" dirty="0"/>
          </a:p>
        </p:txBody>
      </p:sp>
      <p:sp>
        <p:nvSpPr>
          <p:cNvPr id="4" name="Title 3">
            <a:extLst>
              <a:ext uri="{FF2B5EF4-FFF2-40B4-BE49-F238E27FC236}">
                <a16:creationId xmlns:a16="http://schemas.microsoft.com/office/drawing/2014/main" id="{95AC7329-E2D5-8FE1-9F81-49A976917162}"/>
              </a:ext>
            </a:extLst>
          </p:cNvPr>
          <p:cNvSpPr>
            <a:spLocks noGrp="1"/>
          </p:cNvSpPr>
          <p:nvPr>
            <p:ph type="title"/>
          </p:nvPr>
        </p:nvSpPr>
        <p:spPr/>
        <p:txBody>
          <a:bodyPr/>
          <a:lstStyle/>
          <a:p>
            <a:r>
              <a:rPr lang="en-GB" dirty="0"/>
              <a:t>Final Challenge</a:t>
            </a:r>
          </a:p>
        </p:txBody>
      </p:sp>
      <p:pic>
        <p:nvPicPr>
          <p:cNvPr id="9" name="Content Placeholder 8">
            <a:extLst>
              <a:ext uri="{FF2B5EF4-FFF2-40B4-BE49-F238E27FC236}">
                <a16:creationId xmlns:a16="http://schemas.microsoft.com/office/drawing/2014/main" id="{3DB3BECA-53BD-0F81-610F-3E3C0182097C}"/>
              </a:ext>
            </a:extLst>
          </p:cNvPr>
          <p:cNvPicPr>
            <a:picLocks noGrp="1" noChangeAspect="1"/>
          </p:cNvPicPr>
          <p:nvPr>
            <p:ph sz="half" idx="2"/>
          </p:nvPr>
        </p:nvPicPr>
        <p:blipFill>
          <a:blip r:embed="rId2"/>
          <a:stretch>
            <a:fillRect/>
          </a:stretch>
        </p:blipFill>
        <p:spPr>
          <a:xfrm>
            <a:off x="8163262" y="2420537"/>
            <a:ext cx="1676545" cy="2572735"/>
          </a:xfrm>
          <a:prstGeom prst="rect">
            <a:avLst/>
          </a:prstGeom>
        </p:spPr>
      </p:pic>
      <p:pic>
        <p:nvPicPr>
          <p:cNvPr id="3" name="Picture 2" descr="A picture containing graphics, screenshot, design&#10;&#10;Description automatically generated">
            <a:extLst>
              <a:ext uri="{FF2B5EF4-FFF2-40B4-BE49-F238E27FC236}">
                <a16:creationId xmlns:a16="http://schemas.microsoft.com/office/drawing/2014/main" id="{22F58FBD-8C2B-FCCA-20FD-E7EBE7825F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3475" y="5569321"/>
            <a:ext cx="1818000" cy="607642"/>
          </a:xfrm>
          <a:prstGeom prst="rect">
            <a:avLst/>
          </a:prstGeom>
        </p:spPr>
      </p:pic>
    </p:spTree>
    <p:extLst>
      <p:ext uri="{BB962C8B-B14F-4D97-AF65-F5344CB8AC3E}">
        <p14:creationId xmlns:p14="http://schemas.microsoft.com/office/powerpoint/2010/main" val="1621845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A201E8-3D1F-E379-EAF7-827D94F94F62}"/>
              </a:ext>
            </a:extLst>
          </p:cNvPr>
          <p:cNvSpPr>
            <a:spLocks noGrp="1"/>
          </p:cNvSpPr>
          <p:nvPr>
            <p:ph sz="half" idx="1"/>
          </p:nvPr>
        </p:nvSpPr>
        <p:spPr>
          <a:xfrm>
            <a:off x="0" y="1446302"/>
            <a:ext cx="6096000" cy="5411698"/>
          </a:xfrm>
        </p:spPr>
        <p:txBody>
          <a:bodyPr>
            <a:normAutofit/>
          </a:bodyPr>
          <a:lstStyle/>
          <a:p>
            <a:pPr marL="0" indent="0">
              <a:lnSpc>
                <a:spcPct val="150000"/>
              </a:lnSpc>
              <a:buNone/>
            </a:pPr>
            <a:r>
              <a:rPr lang="en-US" sz="1800" dirty="0">
                <a:latin typeface="Nexa-Bold" panose="01000000000000000000" pitchFamily="2" charset="0"/>
              </a:rPr>
              <a:t>Traffic Signs</a:t>
            </a:r>
          </a:p>
          <a:p>
            <a:pPr>
              <a:lnSpc>
                <a:spcPct val="150000"/>
              </a:lnSpc>
            </a:pPr>
            <a:r>
              <a:rPr lang="en-GB" sz="1400" dirty="0"/>
              <a:t>The robot must automatically detect and obey the traffic signs according to the following behaviour (based on the UK highway code).</a:t>
            </a:r>
          </a:p>
          <a:p>
            <a:pPr marL="742950" lvl="1" indent="-285750">
              <a:lnSpc>
                <a:spcPct val="170000"/>
              </a:lnSpc>
            </a:pPr>
            <a:r>
              <a:rPr lang="en-GB" sz="1400" b="1" dirty="0"/>
              <a:t>Ahead Only: </a:t>
            </a:r>
            <a:r>
              <a:rPr lang="en-GB" sz="1400" dirty="0"/>
              <a:t>Continue ahead only direction.</a:t>
            </a:r>
          </a:p>
          <a:p>
            <a:pPr marL="742950" lvl="1" indent="-285750">
              <a:lnSpc>
                <a:spcPct val="170000"/>
              </a:lnSpc>
            </a:pPr>
            <a:r>
              <a:rPr lang="en-GB" sz="1400" b="1" dirty="0"/>
              <a:t>Turn Right/Left Ahead: </a:t>
            </a:r>
            <a:r>
              <a:rPr lang="en-GB" sz="1400" dirty="0"/>
              <a:t>Turn Left or right ahead.</a:t>
            </a:r>
          </a:p>
          <a:p>
            <a:pPr marL="742950" lvl="1" indent="-285750">
              <a:lnSpc>
                <a:spcPct val="170000"/>
              </a:lnSpc>
            </a:pPr>
            <a:r>
              <a:rPr lang="en-GB" sz="1400" b="1" dirty="0"/>
              <a:t>Roundabout: </a:t>
            </a:r>
            <a:r>
              <a:rPr lang="en-GB" sz="1400" dirty="0"/>
              <a:t>Roundabout circulation. Slow speed and give way to vehicles from the immediate roundabout direction (left or right).</a:t>
            </a:r>
          </a:p>
          <a:p>
            <a:pPr marL="742950" lvl="1" indent="-285750">
              <a:lnSpc>
                <a:spcPct val="170000"/>
              </a:lnSpc>
            </a:pPr>
            <a:r>
              <a:rPr lang="en-GB" sz="1400" b="1" dirty="0"/>
              <a:t>Roadwork Ahead: </a:t>
            </a:r>
            <a:r>
              <a:rPr lang="en-GB" sz="1400" dirty="0"/>
              <a:t>Reduce the speed of the robot.</a:t>
            </a:r>
          </a:p>
          <a:p>
            <a:pPr marL="742950" lvl="1" indent="-285750">
              <a:lnSpc>
                <a:spcPct val="170000"/>
              </a:lnSpc>
            </a:pPr>
            <a:r>
              <a:rPr lang="en-GB" sz="1400" b="1" dirty="0"/>
              <a:t>Stop: </a:t>
            </a:r>
            <a:r>
              <a:rPr lang="en-GB" sz="1400" dirty="0"/>
              <a:t>Stop the robot.</a:t>
            </a:r>
          </a:p>
          <a:p>
            <a:pPr marL="742950" lvl="1" indent="-285750">
              <a:lnSpc>
                <a:spcPct val="170000"/>
              </a:lnSpc>
            </a:pPr>
            <a:r>
              <a:rPr lang="en-GB" sz="1400" b="1" dirty="0"/>
              <a:t>Give way: </a:t>
            </a:r>
            <a:r>
              <a:rPr lang="en-GB" sz="1400" dirty="0"/>
              <a:t>Give way to traffic on major roads. Reduce the speed until you reach the intersection and give way.</a:t>
            </a:r>
          </a:p>
        </p:txBody>
      </p:sp>
      <p:sp>
        <p:nvSpPr>
          <p:cNvPr id="4" name="Title 3">
            <a:extLst>
              <a:ext uri="{FF2B5EF4-FFF2-40B4-BE49-F238E27FC236}">
                <a16:creationId xmlns:a16="http://schemas.microsoft.com/office/drawing/2014/main" id="{95AC7329-E2D5-8FE1-9F81-49A976917162}"/>
              </a:ext>
            </a:extLst>
          </p:cNvPr>
          <p:cNvSpPr>
            <a:spLocks noGrp="1"/>
          </p:cNvSpPr>
          <p:nvPr>
            <p:ph type="title"/>
          </p:nvPr>
        </p:nvSpPr>
        <p:spPr/>
        <p:txBody>
          <a:bodyPr/>
          <a:lstStyle/>
          <a:p>
            <a:r>
              <a:rPr lang="en-GB" dirty="0"/>
              <a:t>Final Challenge</a:t>
            </a:r>
          </a:p>
        </p:txBody>
      </p:sp>
      <p:pic>
        <p:nvPicPr>
          <p:cNvPr id="10" name="Content Placeholder 9">
            <a:extLst>
              <a:ext uri="{FF2B5EF4-FFF2-40B4-BE49-F238E27FC236}">
                <a16:creationId xmlns:a16="http://schemas.microsoft.com/office/drawing/2014/main" id="{4ACDEE83-8CF4-9E30-BFDA-2566055F42A7}"/>
              </a:ext>
            </a:extLst>
          </p:cNvPr>
          <p:cNvPicPr>
            <a:picLocks noGrp="1" noChangeAspect="1"/>
          </p:cNvPicPr>
          <p:nvPr>
            <p:ph sz="half" idx="2"/>
          </p:nvPr>
        </p:nvPicPr>
        <p:blipFill>
          <a:blip r:embed="rId2"/>
          <a:stretch>
            <a:fillRect/>
          </a:stretch>
        </p:blipFill>
        <p:spPr>
          <a:xfrm>
            <a:off x="6249186" y="2584032"/>
            <a:ext cx="5942814" cy="3136237"/>
          </a:xfrm>
          <a:prstGeom prst="rect">
            <a:avLst/>
          </a:prstGeom>
        </p:spPr>
      </p:pic>
    </p:spTree>
    <p:extLst>
      <p:ext uri="{BB962C8B-B14F-4D97-AF65-F5344CB8AC3E}">
        <p14:creationId xmlns:p14="http://schemas.microsoft.com/office/powerpoint/2010/main" val="4017593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A201E8-3D1F-E379-EAF7-827D94F94F62}"/>
              </a:ext>
            </a:extLst>
          </p:cNvPr>
          <p:cNvSpPr>
            <a:spLocks noGrp="1"/>
          </p:cNvSpPr>
          <p:nvPr>
            <p:ph sz="half" idx="1"/>
          </p:nvPr>
        </p:nvSpPr>
        <p:spPr>
          <a:xfrm>
            <a:off x="338579" y="1446303"/>
            <a:ext cx="6277374" cy="5492380"/>
          </a:xfrm>
        </p:spPr>
        <p:txBody>
          <a:bodyPr>
            <a:normAutofit fontScale="85000" lnSpcReduction="20000"/>
          </a:bodyPr>
          <a:lstStyle/>
          <a:p>
            <a:pPr marL="0" indent="0">
              <a:lnSpc>
                <a:spcPct val="150000"/>
              </a:lnSpc>
              <a:buNone/>
            </a:pPr>
            <a:r>
              <a:rPr lang="en-US" sz="1800" dirty="0">
                <a:latin typeface="Nexa-Bold" panose="01000000000000000000" pitchFamily="2" charset="0"/>
              </a:rPr>
              <a:t>Example Trajectory (Not the Challenge)</a:t>
            </a:r>
          </a:p>
          <a:p>
            <a:pPr>
              <a:lnSpc>
                <a:spcPct val="170000"/>
              </a:lnSpc>
            </a:pPr>
            <a:r>
              <a:rPr lang="en-GB" sz="1600" dirty="0"/>
              <a:t>The robot must start at the top left corner, centred on the middle black line.</a:t>
            </a:r>
          </a:p>
          <a:p>
            <a:pPr>
              <a:lnSpc>
                <a:spcPct val="170000"/>
              </a:lnSpc>
            </a:pPr>
            <a:r>
              <a:rPr lang="en-GB" sz="1600" dirty="0"/>
              <a:t>The robot must travel straight following the lane and remain centred on the middle line.</a:t>
            </a:r>
          </a:p>
          <a:p>
            <a:pPr>
              <a:lnSpc>
                <a:spcPct val="170000"/>
              </a:lnSpc>
            </a:pPr>
            <a:r>
              <a:rPr lang="en-GB" sz="1600" dirty="0"/>
              <a:t>The robot crosses the intersection as stated by the traffic sign and when the traffic light allows it (turns green).</a:t>
            </a:r>
          </a:p>
          <a:p>
            <a:pPr>
              <a:lnSpc>
                <a:spcPct val="170000"/>
              </a:lnSpc>
            </a:pPr>
            <a:r>
              <a:rPr lang="en-GB" sz="1600" dirty="0"/>
              <a:t>The robot must continue following the trajectory, as shown in Figure 2. Keeping the robot centred on the black line and always obeying the traffic signs.</a:t>
            </a:r>
          </a:p>
          <a:p>
            <a:pPr>
              <a:lnSpc>
                <a:spcPct val="170000"/>
              </a:lnSpc>
            </a:pPr>
            <a:r>
              <a:rPr lang="en-GB" sz="1600" dirty="0"/>
              <a:t>The robot must cross the intersection a second time (as shown in the figure) and continue as stated by the traffic sign and when the traffic light allows it (turn green).</a:t>
            </a:r>
          </a:p>
          <a:p>
            <a:pPr>
              <a:lnSpc>
                <a:spcPct val="170000"/>
              </a:lnSpc>
            </a:pPr>
            <a:r>
              <a:rPr lang="en-GB" sz="1600" dirty="0"/>
              <a:t>The robot must stop at a “reasonable” distance from the Stop sign.</a:t>
            </a:r>
          </a:p>
        </p:txBody>
      </p:sp>
      <p:sp>
        <p:nvSpPr>
          <p:cNvPr id="4" name="Title 3">
            <a:extLst>
              <a:ext uri="{FF2B5EF4-FFF2-40B4-BE49-F238E27FC236}">
                <a16:creationId xmlns:a16="http://schemas.microsoft.com/office/drawing/2014/main" id="{95AC7329-E2D5-8FE1-9F81-49A976917162}"/>
              </a:ext>
            </a:extLst>
          </p:cNvPr>
          <p:cNvSpPr>
            <a:spLocks noGrp="1"/>
          </p:cNvSpPr>
          <p:nvPr>
            <p:ph type="title"/>
          </p:nvPr>
        </p:nvSpPr>
        <p:spPr/>
        <p:txBody>
          <a:bodyPr/>
          <a:lstStyle/>
          <a:p>
            <a:r>
              <a:rPr lang="en-GB" dirty="0"/>
              <a:t>Final Challenge</a:t>
            </a:r>
          </a:p>
        </p:txBody>
      </p:sp>
      <p:pic>
        <p:nvPicPr>
          <p:cNvPr id="19" name="Content Placeholder 18">
            <a:extLst>
              <a:ext uri="{FF2B5EF4-FFF2-40B4-BE49-F238E27FC236}">
                <a16:creationId xmlns:a16="http://schemas.microsoft.com/office/drawing/2014/main" id="{E5D49BC1-F739-9A7C-D91F-35161D569DFC}"/>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610952" y="1446302"/>
            <a:ext cx="3992630" cy="5411698"/>
          </a:xfrm>
          <a:prstGeom prst="rect">
            <a:avLst/>
          </a:prstGeom>
        </p:spPr>
      </p:pic>
      <p:pic>
        <p:nvPicPr>
          <p:cNvPr id="3" name="Picture 2" descr="A picture containing graphics, screenshot, design&#10;&#10;Description automatically generated">
            <a:extLst>
              <a:ext uri="{FF2B5EF4-FFF2-40B4-BE49-F238E27FC236}">
                <a16:creationId xmlns:a16="http://schemas.microsoft.com/office/drawing/2014/main" id="{C630AD1F-915A-DFAA-50EF-433343AB2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5421" y="1446302"/>
            <a:ext cx="1818000" cy="607642"/>
          </a:xfrm>
          <a:prstGeom prst="rect">
            <a:avLst/>
          </a:prstGeom>
        </p:spPr>
      </p:pic>
    </p:spTree>
    <p:extLst>
      <p:ext uri="{BB962C8B-B14F-4D97-AF65-F5344CB8AC3E}">
        <p14:creationId xmlns:p14="http://schemas.microsoft.com/office/powerpoint/2010/main" val="8230424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65AC6-283C-541F-EBAF-A5D511350CFA}"/>
              </a:ext>
            </a:extLst>
          </p:cNvPr>
          <p:cNvSpPr>
            <a:spLocks noGrp="1"/>
          </p:cNvSpPr>
          <p:nvPr>
            <p:ph type="title"/>
          </p:nvPr>
        </p:nvSpPr>
        <p:spPr/>
        <p:txBody>
          <a:bodyPr/>
          <a:lstStyle/>
          <a:p>
            <a:r>
              <a:rPr lang="en-GB" dirty="0"/>
              <a:t>Track</a:t>
            </a:r>
          </a:p>
        </p:txBody>
      </p:sp>
      <p:pic>
        <p:nvPicPr>
          <p:cNvPr id="5" name="Picture 4">
            <a:extLst>
              <a:ext uri="{FF2B5EF4-FFF2-40B4-BE49-F238E27FC236}">
                <a16:creationId xmlns:a16="http://schemas.microsoft.com/office/drawing/2014/main" id="{1942DD13-52DD-F7D5-84EB-370047C35B0A}"/>
              </a:ext>
            </a:extLst>
          </p:cNvPr>
          <p:cNvPicPr>
            <a:picLocks noChangeAspect="1"/>
          </p:cNvPicPr>
          <p:nvPr/>
        </p:nvPicPr>
        <p:blipFill>
          <a:blip r:embed="rId2"/>
          <a:stretch>
            <a:fillRect/>
          </a:stretch>
        </p:blipFill>
        <p:spPr>
          <a:xfrm>
            <a:off x="0" y="1429117"/>
            <a:ext cx="12192000" cy="5262471"/>
          </a:xfrm>
          <a:prstGeom prst="rect">
            <a:avLst/>
          </a:prstGeom>
        </p:spPr>
      </p:pic>
      <p:cxnSp>
        <p:nvCxnSpPr>
          <p:cNvPr id="6" name="Straight Arrow Connector 5">
            <a:extLst>
              <a:ext uri="{FF2B5EF4-FFF2-40B4-BE49-F238E27FC236}">
                <a16:creationId xmlns:a16="http://schemas.microsoft.com/office/drawing/2014/main" id="{32D94F3F-817E-DA62-6848-EDF0059D7E18}"/>
              </a:ext>
            </a:extLst>
          </p:cNvPr>
          <p:cNvCxnSpPr>
            <a:cxnSpLocks/>
            <a:stCxn id="7" idx="2"/>
          </p:cNvCxnSpPr>
          <p:nvPr/>
        </p:nvCxnSpPr>
        <p:spPr>
          <a:xfrm flipH="1">
            <a:off x="8517147" y="2604535"/>
            <a:ext cx="1127186" cy="521500"/>
          </a:xfrm>
          <a:prstGeom prst="straightConnector1">
            <a:avLst/>
          </a:prstGeom>
          <a:ln w="38100">
            <a:solidFill>
              <a:srgbClr val="05BEFF"/>
            </a:solidFill>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7" name="TextBox 6">
            <a:extLst>
              <a:ext uri="{FF2B5EF4-FFF2-40B4-BE49-F238E27FC236}">
                <a16:creationId xmlns:a16="http://schemas.microsoft.com/office/drawing/2014/main" id="{A368252E-E8B7-B14B-8E8B-05136827A839}"/>
              </a:ext>
            </a:extLst>
          </p:cNvPr>
          <p:cNvSpPr txBox="1"/>
          <p:nvPr/>
        </p:nvSpPr>
        <p:spPr>
          <a:xfrm>
            <a:off x="8407880" y="2235203"/>
            <a:ext cx="2472906" cy="369332"/>
          </a:xfrm>
          <a:prstGeom prst="rect">
            <a:avLst/>
          </a:prstGeom>
          <a:noFill/>
        </p:spPr>
        <p:txBody>
          <a:bodyPr wrap="square" rtlCol="0">
            <a:spAutoFit/>
          </a:bodyPr>
          <a:lstStyle/>
          <a:p>
            <a:pPr algn="ctr"/>
            <a:r>
              <a:rPr lang="en-GB" dirty="0">
                <a:solidFill>
                  <a:schemeClr val="bg2">
                    <a:lumMod val="50000"/>
                  </a:schemeClr>
                </a:solidFill>
                <a:latin typeface="Nexa-Regular" panose="01000000000000000000" pitchFamily="2" charset="0"/>
              </a:rPr>
              <a:t>Turn Right Sign</a:t>
            </a:r>
          </a:p>
        </p:txBody>
      </p:sp>
      <p:cxnSp>
        <p:nvCxnSpPr>
          <p:cNvPr id="10" name="Straight Arrow Connector 9">
            <a:extLst>
              <a:ext uri="{FF2B5EF4-FFF2-40B4-BE49-F238E27FC236}">
                <a16:creationId xmlns:a16="http://schemas.microsoft.com/office/drawing/2014/main" id="{D99E7153-A1AD-719D-F89B-9C9F3392C1E4}"/>
              </a:ext>
            </a:extLst>
          </p:cNvPr>
          <p:cNvCxnSpPr>
            <a:cxnSpLocks/>
            <a:stCxn id="14" idx="2"/>
          </p:cNvCxnSpPr>
          <p:nvPr/>
        </p:nvCxnSpPr>
        <p:spPr>
          <a:xfrm flipH="1">
            <a:off x="9897374" y="3290977"/>
            <a:ext cx="1119996" cy="544515"/>
          </a:xfrm>
          <a:prstGeom prst="straightConnector1">
            <a:avLst/>
          </a:prstGeom>
          <a:ln w="38100">
            <a:solidFill>
              <a:srgbClr val="05BEFF"/>
            </a:solidFill>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95C8AD48-C4CE-97A8-7C42-D797A45A6F6E}"/>
              </a:ext>
            </a:extLst>
          </p:cNvPr>
          <p:cNvSpPr txBox="1"/>
          <p:nvPr/>
        </p:nvSpPr>
        <p:spPr>
          <a:xfrm>
            <a:off x="9780917" y="2921645"/>
            <a:ext cx="2472906" cy="369332"/>
          </a:xfrm>
          <a:prstGeom prst="rect">
            <a:avLst/>
          </a:prstGeom>
          <a:noFill/>
        </p:spPr>
        <p:txBody>
          <a:bodyPr wrap="square" rtlCol="0">
            <a:spAutoFit/>
          </a:bodyPr>
          <a:lstStyle/>
          <a:p>
            <a:pPr algn="ctr"/>
            <a:r>
              <a:rPr lang="en-GB" dirty="0">
                <a:solidFill>
                  <a:schemeClr val="bg2">
                    <a:lumMod val="50000"/>
                  </a:schemeClr>
                </a:solidFill>
                <a:latin typeface="Nexa-Regular" panose="01000000000000000000" pitchFamily="2" charset="0"/>
              </a:rPr>
              <a:t>Ahead Only Sign</a:t>
            </a:r>
          </a:p>
        </p:txBody>
      </p:sp>
      <p:cxnSp>
        <p:nvCxnSpPr>
          <p:cNvPr id="18" name="Straight Arrow Connector 17">
            <a:extLst>
              <a:ext uri="{FF2B5EF4-FFF2-40B4-BE49-F238E27FC236}">
                <a16:creationId xmlns:a16="http://schemas.microsoft.com/office/drawing/2014/main" id="{C7274C4C-B243-F806-1AF7-330D03A211A6}"/>
              </a:ext>
            </a:extLst>
          </p:cNvPr>
          <p:cNvCxnSpPr>
            <a:cxnSpLocks/>
            <a:stCxn id="19" idx="0"/>
          </p:cNvCxnSpPr>
          <p:nvPr/>
        </p:nvCxnSpPr>
        <p:spPr>
          <a:xfrm flipV="1">
            <a:off x="8263232" y="3745752"/>
            <a:ext cx="474368" cy="1594980"/>
          </a:xfrm>
          <a:prstGeom prst="straightConnector1">
            <a:avLst/>
          </a:prstGeom>
          <a:ln w="38100">
            <a:solidFill>
              <a:srgbClr val="05BEFF"/>
            </a:solidFill>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F4911AAE-D9F7-6F21-C962-9C3C1A7B8863}"/>
              </a:ext>
            </a:extLst>
          </p:cNvPr>
          <p:cNvSpPr txBox="1"/>
          <p:nvPr/>
        </p:nvSpPr>
        <p:spPr>
          <a:xfrm>
            <a:off x="7026779" y="5340732"/>
            <a:ext cx="2472906" cy="369332"/>
          </a:xfrm>
          <a:prstGeom prst="rect">
            <a:avLst/>
          </a:prstGeom>
          <a:noFill/>
        </p:spPr>
        <p:txBody>
          <a:bodyPr wrap="square" rtlCol="0">
            <a:spAutoFit/>
          </a:bodyPr>
          <a:lstStyle/>
          <a:p>
            <a:pPr algn="ctr"/>
            <a:r>
              <a:rPr lang="en-GB" dirty="0">
                <a:solidFill>
                  <a:schemeClr val="bg2">
                    <a:lumMod val="50000"/>
                  </a:schemeClr>
                </a:solidFill>
                <a:latin typeface="Nexa-Regular" panose="01000000000000000000" pitchFamily="2" charset="0"/>
              </a:rPr>
              <a:t>Traffic Lights</a:t>
            </a:r>
          </a:p>
        </p:txBody>
      </p:sp>
      <p:cxnSp>
        <p:nvCxnSpPr>
          <p:cNvPr id="20" name="Straight Arrow Connector 19">
            <a:extLst>
              <a:ext uri="{FF2B5EF4-FFF2-40B4-BE49-F238E27FC236}">
                <a16:creationId xmlns:a16="http://schemas.microsoft.com/office/drawing/2014/main" id="{90D307DC-1C17-0639-4143-52AE3B6AAA33}"/>
              </a:ext>
            </a:extLst>
          </p:cNvPr>
          <p:cNvCxnSpPr>
            <a:cxnSpLocks/>
            <a:stCxn id="19" idx="0"/>
          </p:cNvCxnSpPr>
          <p:nvPr/>
        </p:nvCxnSpPr>
        <p:spPr>
          <a:xfrm flipH="1" flipV="1">
            <a:off x="7177741" y="3905385"/>
            <a:ext cx="1085491" cy="1435347"/>
          </a:xfrm>
          <a:prstGeom prst="straightConnector1">
            <a:avLst/>
          </a:prstGeom>
          <a:ln w="38100">
            <a:solidFill>
              <a:srgbClr val="05BEFF"/>
            </a:solidFill>
            <a:headEnd type="none" w="med" len="med"/>
            <a:tailEnd type="arrow" w="med" len="med"/>
          </a:ln>
        </p:spPr>
        <p:style>
          <a:lnRef idx="3">
            <a:schemeClr val="accent1"/>
          </a:lnRef>
          <a:fillRef idx="0">
            <a:schemeClr val="accent1"/>
          </a:fillRef>
          <a:effectRef idx="2">
            <a:schemeClr val="accent1"/>
          </a:effectRef>
          <a:fontRef idx="minor">
            <a:schemeClr val="tx1"/>
          </a:fontRef>
        </p:style>
      </p:cxnSp>
      <p:pic>
        <p:nvPicPr>
          <p:cNvPr id="3" name="Picture 2" descr="A picture containing graphics, screenshot, design&#10;&#10;Description automatically generated">
            <a:extLst>
              <a:ext uri="{FF2B5EF4-FFF2-40B4-BE49-F238E27FC236}">
                <a16:creationId xmlns:a16="http://schemas.microsoft.com/office/drawing/2014/main" id="{E28F47A6-9F2E-F136-F602-35120B5DEE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9175" y="1346773"/>
            <a:ext cx="1836390" cy="613789"/>
          </a:xfrm>
          <a:prstGeom prst="rect">
            <a:avLst/>
          </a:prstGeom>
        </p:spPr>
      </p:pic>
    </p:spTree>
    <p:extLst>
      <p:ext uri="{BB962C8B-B14F-4D97-AF65-F5344CB8AC3E}">
        <p14:creationId xmlns:p14="http://schemas.microsoft.com/office/powerpoint/2010/main" val="1130193756"/>
      </p:ext>
    </p:extLst>
  </p:cSld>
  <p:clrMapOvr>
    <a:masterClrMapping/>
  </p:clrMapOvr>
</p:sld>
</file>

<file path=ppt/theme/theme1.xml><?xml version="1.0" encoding="utf-8"?>
<a:theme xmlns:a="http://schemas.openxmlformats.org/drawingml/2006/main" name="MCR2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CR2_Presentation_Master" id="{EB165CC2-8675-499F-9884-C7ACF92FC34D}" vid="{1180BA1F-845E-4705-BAFA-AE8DCB5491D3}"/>
    </a:ext>
  </a:extLst>
</a:theme>
</file>

<file path=docProps/app.xml><?xml version="1.0" encoding="utf-8"?>
<Properties xmlns="http://schemas.openxmlformats.org/officeDocument/2006/extended-properties" xmlns:vt="http://schemas.openxmlformats.org/officeDocument/2006/docPropsVTypes">
  <Template>MCR2_PowerPoint_Template</Template>
  <TotalTime>0</TotalTime>
  <Words>1266</Words>
  <Application>Microsoft Office PowerPoint</Application>
  <PresentationFormat>Widescreen</PresentationFormat>
  <Paragraphs>103</Paragraphs>
  <Slides>13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Arial</vt:lpstr>
      <vt:lpstr>Calibri</vt:lpstr>
      <vt:lpstr>Calibri Light</vt:lpstr>
      <vt:lpstr>Consolas</vt:lpstr>
      <vt:lpstr>Nexa Bold</vt:lpstr>
      <vt:lpstr>Nexa-Bold</vt:lpstr>
      <vt:lpstr>Nexa-Book</vt:lpstr>
      <vt:lpstr>Nexa-Light</vt:lpstr>
      <vt:lpstr>Nexa-Regular</vt:lpstr>
      <vt:lpstr>MCR2 Theme</vt:lpstr>
      <vt:lpstr>Final Challenge</vt:lpstr>
      <vt:lpstr>Final Challenge</vt:lpstr>
      <vt:lpstr>Final Challenge</vt:lpstr>
      <vt:lpstr>Final Challenge</vt:lpstr>
      <vt:lpstr>Final Challenge</vt:lpstr>
      <vt:lpstr>Final Challenge</vt:lpstr>
      <vt:lpstr>Final Challenge</vt:lpstr>
      <vt:lpstr>Final Challenge</vt:lpstr>
      <vt:lpstr>Track</vt:lpstr>
      <vt:lpstr>Track</vt:lpstr>
      <vt:lpstr>Final Challenge</vt:lpstr>
      <vt:lpstr>Deliverables</vt:lpstr>
      <vt:lpstr>Rules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Challenge</dc:title>
  <dc:creator>Mario Martinez</dc:creator>
  <cp:lastModifiedBy>Mario Martinez</cp:lastModifiedBy>
  <cp:revision>4</cp:revision>
  <dcterms:created xsi:type="dcterms:W3CDTF">2023-05-16T15:25:41Z</dcterms:created>
  <dcterms:modified xsi:type="dcterms:W3CDTF">2023-05-23T20:23:19Z</dcterms:modified>
</cp:coreProperties>
</file>